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64" r:id="rId6"/>
    <p:sldId id="274" r:id="rId7"/>
    <p:sldId id="276" r:id="rId8"/>
    <p:sldId id="277" r:id="rId9"/>
    <p:sldId id="295" r:id="rId10"/>
    <p:sldId id="294" r:id="rId11"/>
    <p:sldId id="267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2D953-5149-4F01-8C48-37C5686AC97F}" v="10" dt="2023-06-19T10:46:44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72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chrzyk Monika" userId="34c61646-1a34-48dc-80f8-3fc883bb28f7" providerId="ADAL" clId="{504CEE9F-A063-4667-A955-4C26DE6D5F39}"/>
    <pc:docChg chg="undo custSel addSld modSld sldOrd addMainMaster delMainMaster modMainMaster">
      <pc:chgData name="Majchrzyk Monika" userId="34c61646-1a34-48dc-80f8-3fc883bb28f7" providerId="ADAL" clId="{504CEE9F-A063-4667-A955-4C26DE6D5F39}" dt="2023-03-20T11:34:14.655" v="494" actId="1076"/>
      <pc:docMkLst>
        <pc:docMk/>
      </pc:docMkLst>
      <pc:sldChg chg="addSp delSp modSp mod chgLayout">
        <pc:chgData name="Majchrzyk Monika" userId="34c61646-1a34-48dc-80f8-3fc883bb28f7" providerId="ADAL" clId="{504CEE9F-A063-4667-A955-4C26DE6D5F39}" dt="2023-03-20T08:37:29.022" v="449" actId="700"/>
        <pc:sldMkLst>
          <pc:docMk/>
          <pc:sldMk cId="1396976786" sldId="256"/>
        </pc:sldMkLst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2" creationId="{0D586A40-C000-BF9A-B21B-DD7823F6B039}"/>
          </ac:spMkLst>
        </pc:spChg>
        <pc:spChg chg="add del mod ord">
          <ac:chgData name="Majchrzyk Monika" userId="34c61646-1a34-48dc-80f8-3fc883bb28f7" providerId="ADAL" clId="{504CEE9F-A063-4667-A955-4C26DE6D5F39}" dt="2023-03-20T08:37:29.022" v="449" actId="700"/>
          <ac:spMkLst>
            <pc:docMk/>
            <pc:sldMk cId="1396976786" sldId="256"/>
            <ac:spMk id="3" creationId="{875082C9-8BF4-8A5D-FA1A-40EE82006603}"/>
          </ac:spMkLst>
        </pc:spChg>
        <pc:spChg chg="mod">
          <ac:chgData name="Majchrzyk Monika" userId="34c61646-1a34-48dc-80f8-3fc883bb28f7" providerId="ADAL" clId="{504CEE9F-A063-4667-A955-4C26DE6D5F39}" dt="2023-03-17T13:38:59.665" v="118" actId="2711"/>
          <ac:spMkLst>
            <pc:docMk/>
            <pc:sldMk cId="1396976786" sldId="256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9:47.461" v="119" actId="1076"/>
          <ac:spMkLst>
            <pc:docMk/>
            <pc:sldMk cId="1396976786" sldId="256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9:56.206" v="120" actId="1076"/>
          <ac:spMkLst>
            <pc:docMk/>
            <pc:sldMk cId="1396976786" sldId="256"/>
            <ac:spMk id="8" creationId="{B6F5D76B-1818-C235-38F9-3C9C21303C79}"/>
          </ac:spMkLst>
        </pc:spChg>
        <pc:picChg chg="mod">
          <ac:chgData name="Majchrzyk Monika" userId="34c61646-1a34-48dc-80f8-3fc883bb28f7" providerId="ADAL" clId="{504CEE9F-A063-4667-A955-4C26DE6D5F39}" dt="2023-03-17T13:38:44.916" v="116" actId="34135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modSp mod ord">
        <pc:chgData name="Majchrzyk Monika" userId="34c61646-1a34-48dc-80f8-3fc883bb28f7" providerId="ADAL" clId="{504CEE9F-A063-4667-A955-4C26DE6D5F39}" dt="2023-03-20T11:34:14.655" v="494" actId="1076"/>
        <pc:sldMkLst>
          <pc:docMk/>
          <pc:sldMk cId="2978564845" sldId="257"/>
        </pc:sldMkLst>
        <pc:spChg chg="mod ord">
          <ac:chgData name="Majchrzyk Monika" userId="34c61646-1a34-48dc-80f8-3fc883bb28f7" providerId="ADAL" clId="{504CEE9F-A063-4667-A955-4C26DE6D5F39}" dt="2023-03-17T13:58:59.828" v="354" actId="34135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00.438" v="171" actId="207"/>
          <ac:spMkLst>
            <pc:docMk/>
            <pc:sldMk cId="2978564845" sldId="257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17T13:47:02.560" v="172" actId="207"/>
          <ac:spMkLst>
            <pc:docMk/>
            <pc:sldMk cId="2978564845" sldId="257"/>
            <ac:spMk id="8" creationId="{29BDEFAC-B3D4-E189-6FDB-0B49145F3576}"/>
          </ac:spMkLst>
        </pc:spChg>
        <pc:spChg chg="mod">
          <ac:chgData name="Majchrzyk Monika" userId="34c61646-1a34-48dc-80f8-3fc883bb28f7" providerId="ADAL" clId="{504CEE9F-A063-4667-A955-4C26DE6D5F39}" dt="2023-03-20T11:33:20.282" v="489" actId="1076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504CEE9F-A063-4667-A955-4C26DE6D5F39}" dt="2023-03-20T11:33:22.056" v="490" actId="1076"/>
          <ac:spMkLst>
            <pc:docMk/>
            <pc:sldMk cId="2978564845" sldId="257"/>
            <ac:spMk id="10" creationId="{8CABF2BB-8111-56B2-9E63-3ADB3FC588CB}"/>
          </ac:spMkLst>
        </pc:spChg>
        <pc:spChg chg="mod">
          <ac:chgData name="Majchrzyk Monika" userId="34c61646-1a34-48dc-80f8-3fc883bb28f7" providerId="ADAL" clId="{504CEE9F-A063-4667-A955-4C26DE6D5F39}" dt="2023-03-20T11:33:26.893" v="491" actId="1076"/>
          <ac:spMkLst>
            <pc:docMk/>
            <pc:sldMk cId="2978564845" sldId="257"/>
            <ac:spMk id="11" creationId="{BA763974-B97F-341F-5297-F3EDB09C02AA}"/>
          </ac:spMkLst>
        </pc:spChg>
        <pc:spChg chg="mod">
          <ac:chgData name="Majchrzyk Monika" userId="34c61646-1a34-48dc-80f8-3fc883bb28f7" providerId="ADAL" clId="{504CEE9F-A063-4667-A955-4C26DE6D5F39}" dt="2023-03-20T11:33:05.957" v="486" actId="1076"/>
          <ac:spMkLst>
            <pc:docMk/>
            <pc:sldMk cId="2978564845" sldId="257"/>
            <ac:spMk id="12" creationId="{54016C77-B1ED-7268-246F-A91BEB8008C9}"/>
          </ac:spMkLst>
        </pc:spChg>
        <pc:spChg chg="mod">
          <ac:chgData name="Majchrzyk Monika" userId="34c61646-1a34-48dc-80f8-3fc883bb28f7" providerId="ADAL" clId="{504CEE9F-A063-4667-A955-4C26DE6D5F39}" dt="2023-03-20T11:33:12.129" v="487" actId="1076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504CEE9F-A063-4667-A955-4C26DE6D5F39}" dt="2023-03-20T11:33:14.877" v="488" actId="1076"/>
          <ac:spMkLst>
            <pc:docMk/>
            <pc:sldMk cId="2978564845" sldId="257"/>
            <ac:spMk id="14" creationId="{B697874E-623E-6728-266D-55971294F34C}"/>
          </ac:spMkLst>
        </pc:spChg>
        <pc:spChg chg="mod">
          <ac:chgData name="Majchrzyk Monika" userId="34c61646-1a34-48dc-80f8-3fc883bb28f7" providerId="ADAL" clId="{504CEE9F-A063-4667-A955-4C26DE6D5F39}" dt="2023-03-20T11:34:14.655" v="494" actId="1076"/>
          <ac:spMkLst>
            <pc:docMk/>
            <pc:sldMk cId="2978564845" sldId="257"/>
            <ac:spMk id="15" creationId="{83120A0D-6928-2454-2456-C13C065546E7}"/>
          </ac:spMkLst>
        </pc:spChg>
        <pc:spChg chg="mod">
          <ac:chgData name="Majchrzyk Monika" userId="34c61646-1a34-48dc-80f8-3fc883bb28f7" providerId="ADAL" clId="{504CEE9F-A063-4667-A955-4C26DE6D5F39}" dt="2023-03-20T11:34:10.560" v="493" actId="1076"/>
          <ac:spMkLst>
            <pc:docMk/>
            <pc:sldMk cId="2978564845" sldId="257"/>
            <ac:spMk id="16" creationId="{ECD72BEC-5316-C3DB-77B0-E397BCA63682}"/>
          </ac:spMkLst>
        </pc:spChg>
        <pc:spChg chg="mod">
          <ac:chgData name="Majchrzyk Monika" userId="34c61646-1a34-48dc-80f8-3fc883bb28f7" providerId="ADAL" clId="{504CEE9F-A063-4667-A955-4C26DE6D5F39}" dt="2023-03-20T11:34:05.747" v="492" actId="1076"/>
          <ac:spMkLst>
            <pc:docMk/>
            <pc:sldMk cId="2978564845" sldId="257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4:00:25.136" v="374" actId="34135"/>
          <ac:spMkLst>
            <pc:docMk/>
            <pc:sldMk cId="2978564845" sldId="257"/>
            <ac:spMk id="20" creationId="{DA7C4B59-9B8D-C16D-1201-5FC12125EDF7}"/>
          </ac:spMkLst>
        </pc:spChg>
        <pc:picChg chg="add mod">
          <ac:chgData name="Majchrzyk Monika" userId="34c61646-1a34-48dc-80f8-3fc883bb28f7" providerId="ADAL" clId="{504CEE9F-A063-4667-A955-4C26DE6D5F39}" dt="2023-03-17T14:00:22.292" v="373" actId="34135"/>
          <ac:picMkLst>
            <pc:docMk/>
            <pc:sldMk cId="2978564845" sldId="257"/>
            <ac:picMk id="19" creationId="{8C3CFF1F-52DC-3490-D293-D228F8DF6A01}"/>
          </ac:picMkLst>
        </pc:picChg>
      </pc:sldChg>
      <pc:sldChg chg="delSp modSp add mod">
        <pc:chgData name="Majchrzyk Monika" userId="34c61646-1a34-48dc-80f8-3fc883bb28f7" providerId="ADAL" clId="{504CEE9F-A063-4667-A955-4C26DE6D5F39}" dt="2023-03-17T13:38:40.920" v="115" actId="34135"/>
        <pc:sldMkLst>
          <pc:docMk/>
          <pc:sldMk cId="646872128" sldId="258"/>
        </pc:sldMkLst>
        <pc:spChg chg="del">
          <ac:chgData name="Majchrzyk Monika" userId="34c61646-1a34-48dc-80f8-3fc883bb28f7" providerId="ADAL" clId="{504CEE9F-A063-4667-A955-4C26DE6D5F39}" dt="2023-03-17T13:37:45.347" v="31" actId="478"/>
          <ac:spMkLst>
            <pc:docMk/>
            <pc:sldMk cId="646872128" sldId="258"/>
            <ac:spMk id="6" creationId="{3CF06F40-6CDD-1882-5D7C-5B212074BC64}"/>
          </ac:spMkLst>
        </pc:spChg>
        <pc:spChg chg="mod">
          <ac:chgData name="Majchrzyk Monika" userId="34c61646-1a34-48dc-80f8-3fc883bb28f7" providerId="ADAL" clId="{504CEE9F-A063-4667-A955-4C26DE6D5F39}" dt="2023-03-17T13:38:32.370" v="112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504CEE9F-A063-4667-A955-4C26DE6D5F39}" dt="2023-03-17T13:38:34.917" v="113" actId="1076"/>
          <ac:spMkLst>
            <pc:docMk/>
            <pc:sldMk cId="646872128" sldId="258"/>
            <ac:spMk id="8" creationId="{B6F5D76B-1818-C235-38F9-3C9C21303C79}"/>
          </ac:spMkLst>
        </pc:spChg>
        <pc:spChg chg="del">
          <ac:chgData name="Majchrzyk Monika" userId="34c61646-1a34-48dc-80f8-3fc883bb28f7" providerId="ADAL" clId="{504CEE9F-A063-4667-A955-4C26DE6D5F39}" dt="2023-03-17T13:37:58.335" v="43" actId="478"/>
          <ac:spMkLst>
            <pc:docMk/>
            <pc:sldMk cId="646872128" sldId="258"/>
            <ac:spMk id="10" creationId="{6C22A504-080D-AED3-DD7B-D7F4C7F66CAE}"/>
          </ac:spMkLst>
        </pc:spChg>
        <pc:picChg chg="mod">
          <ac:chgData name="Majchrzyk Monika" userId="34c61646-1a34-48dc-80f8-3fc883bb28f7" providerId="ADAL" clId="{504CEE9F-A063-4667-A955-4C26DE6D5F39}" dt="2023-03-17T13:38:40.920" v="115" actId="34135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add mod ord">
        <pc:chgData name="Majchrzyk Monika" userId="34c61646-1a34-48dc-80f8-3fc883bb28f7" providerId="ADAL" clId="{504CEE9F-A063-4667-A955-4C26DE6D5F39}" dt="2023-03-20T11:31:39.173" v="470" actId="14100"/>
        <pc:sldMkLst>
          <pc:docMk/>
          <pc:sldMk cId="3385265064" sldId="259"/>
        </pc:sldMkLst>
        <pc:spChg chg="del mod">
          <ac:chgData name="Majchrzyk Monika" userId="34c61646-1a34-48dc-80f8-3fc883bb28f7" providerId="ADAL" clId="{504CEE9F-A063-4667-A955-4C26DE6D5F39}" dt="2023-03-17T13:45:23.063" v="143" actId="478"/>
          <ac:spMkLst>
            <pc:docMk/>
            <pc:sldMk cId="3385265064" sldId="259"/>
            <ac:spMk id="5" creationId="{7CA99EC4-3C2E-53F3-55A5-01E21A2FCB45}"/>
          </ac:spMkLst>
        </pc:spChg>
        <pc:spChg chg="mod">
          <ac:chgData name="Majchrzyk Monika" userId="34c61646-1a34-48dc-80f8-3fc883bb28f7" providerId="ADAL" clId="{504CEE9F-A063-4667-A955-4C26DE6D5F39}" dt="2023-03-17T13:47:19.241" v="201" actId="1038"/>
          <ac:spMkLst>
            <pc:docMk/>
            <pc:sldMk cId="3385265064" sldId="259"/>
            <ac:spMk id="7" creationId="{E29AE5D5-216A-8F8A-666A-883663F0294A}"/>
          </ac:spMkLst>
        </pc:spChg>
        <pc:spChg chg="mod">
          <ac:chgData name="Majchrzyk Monika" userId="34c61646-1a34-48dc-80f8-3fc883bb28f7" providerId="ADAL" clId="{504CEE9F-A063-4667-A955-4C26DE6D5F39}" dt="2023-03-20T11:31:39.173" v="470" actId="14100"/>
          <ac:spMkLst>
            <pc:docMk/>
            <pc:sldMk cId="3385265064" sldId="259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6:09.307" v="153" actId="478"/>
          <ac:spMkLst>
            <pc:docMk/>
            <pc:sldMk cId="3385265064" sldId="259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6:06.352" v="151" actId="478"/>
          <ac:spMkLst>
            <pc:docMk/>
            <pc:sldMk cId="3385265064" sldId="259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6:10.700" v="154" actId="478"/>
          <ac:spMkLst>
            <pc:docMk/>
            <pc:sldMk cId="3385265064" sldId="259"/>
            <ac:spMk id="14" creationId="{B697874E-623E-6728-266D-55971294F34C}"/>
          </ac:spMkLst>
        </pc:spChg>
        <pc:spChg chg="del mod">
          <ac:chgData name="Majchrzyk Monika" userId="34c61646-1a34-48dc-80f8-3fc883bb28f7" providerId="ADAL" clId="{504CEE9F-A063-4667-A955-4C26DE6D5F39}" dt="2023-03-17T13:46:22.873" v="163"/>
          <ac:spMkLst>
            <pc:docMk/>
            <pc:sldMk cId="3385265064" sldId="259"/>
            <ac:spMk id="15" creationId="{83120A0D-6928-2454-2456-C13C065546E7}"/>
          </ac:spMkLst>
        </pc:spChg>
        <pc:spChg chg="del mod">
          <ac:chgData name="Majchrzyk Monika" userId="34c61646-1a34-48dc-80f8-3fc883bb28f7" providerId="ADAL" clId="{504CEE9F-A063-4667-A955-4C26DE6D5F39}" dt="2023-03-17T13:46:12.809" v="156" actId="478"/>
          <ac:spMkLst>
            <pc:docMk/>
            <pc:sldMk cId="3385265064" sldId="259"/>
            <ac:spMk id="16" creationId="{ECD72BEC-5316-C3DB-77B0-E397BCA63682}"/>
          </ac:spMkLst>
        </pc:spChg>
        <pc:spChg chg="del mod">
          <ac:chgData name="Majchrzyk Monika" userId="34c61646-1a34-48dc-80f8-3fc883bb28f7" providerId="ADAL" clId="{504CEE9F-A063-4667-A955-4C26DE6D5F39}" dt="2023-03-17T13:46:14.441" v="158" actId="478"/>
          <ac:spMkLst>
            <pc:docMk/>
            <pc:sldMk cId="3385265064" sldId="259"/>
            <ac:spMk id="17" creationId="{D9A33E22-AA32-D912-9065-9EB21BFDC1A3}"/>
          </ac:spMkLst>
        </pc:spChg>
        <pc:spChg chg="del">
          <ac:chgData name="Majchrzyk Monika" userId="34c61646-1a34-48dc-80f8-3fc883bb28f7" providerId="ADAL" clId="{504CEE9F-A063-4667-A955-4C26DE6D5F39}" dt="2023-03-17T13:45:19.481" v="141" actId="478"/>
          <ac:spMkLst>
            <pc:docMk/>
            <pc:sldMk cId="3385265064" sldId="259"/>
            <ac:spMk id="20" creationId="{DA7C4B59-9B8D-C16D-1201-5FC12125EDF7}"/>
          </ac:spMkLst>
        </pc:spChg>
        <pc:picChg chg="add mod modCrop">
          <ac:chgData name="Majchrzyk Monika" userId="34c61646-1a34-48dc-80f8-3fc883bb28f7" providerId="ADAL" clId="{504CEE9F-A063-4667-A955-4C26DE6D5F39}" dt="2023-03-20T11:31:25.707" v="465" actId="732"/>
          <ac:picMkLst>
            <pc:docMk/>
            <pc:sldMk cId="3385265064" sldId="259"/>
            <ac:picMk id="2" creationId="{A7F4A503-F1A7-9CEA-965F-616FA62A8EA9}"/>
          </ac:picMkLst>
        </pc:picChg>
        <pc:picChg chg="add del mod ord">
          <ac:chgData name="Majchrzyk Monika" userId="34c61646-1a34-48dc-80f8-3fc883bb28f7" providerId="ADAL" clId="{504CEE9F-A063-4667-A955-4C26DE6D5F39}" dt="2023-03-20T11:31:31.128" v="469"/>
          <ac:picMkLst>
            <pc:docMk/>
            <pc:sldMk cId="3385265064" sldId="259"/>
            <ac:picMk id="3" creationId="{099226F5-5222-1B0D-2F2A-4EB7970D1B3A}"/>
          </ac:picMkLst>
        </pc:picChg>
        <pc:picChg chg="del">
          <ac:chgData name="Majchrzyk Monika" userId="34c61646-1a34-48dc-80f8-3fc883bb28f7" providerId="ADAL" clId="{504CEE9F-A063-4667-A955-4C26DE6D5F39}" dt="2023-03-17T13:45:27.341" v="144" actId="478"/>
          <ac:picMkLst>
            <pc:docMk/>
            <pc:sldMk cId="3385265064" sldId="259"/>
            <ac:picMk id="19" creationId="{8C3CFF1F-52DC-3490-D293-D228F8DF6A01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0:17.669" v="372" actId="34135"/>
        <pc:sldMkLst>
          <pc:docMk/>
          <pc:sldMk cId="1672126401" sldId="260"/>
        </pc:sldMkLst>
        <pc:spChg chg="add mod">
          <ac:chgData name="Majchrzyk Monika" userId="34c61646-1a34-48dc-80f8-3fc883bb28f7" providerId="ADAL" clId="{504CEE9F-A063-4667-A955-4C26DE6D5F39}" dt="2023-03-17T13:50:03.831" v="236" actId="1076"/>
          <ac:spMkLst>
            <pc:docMk/>
            <pc:sldMk cId="1672126401" sldId="260"/>
            <ac:spMk id="2" creationId="{6391DFB6-1690-7FB2-CC36-5A7329D4AD6F}"/>
          </ac:spMkLst>
        </pc:spChg>
        <pc:spChg chg="add mod">
          <ac:chgData name="Majchrzyk Monika" userId="34c61646-1a34-48dc-80f8-3fc883bb28f7" providerId="ADAL" clId="{504CEE9F-A063-4667-A955-4C26DE6D5F39}" dt="2023-03-17T13:51:35.357" v="264" actId="1076"/>
          <ac:spMkLst>
            <pc:docMk/>
            <pc:sldMk cId="1672126401" sldId="260"/>
            <ac:spMk id="3" creationId="{D6721F15-4DEA-99B9-2707-E63D463254C3}"/>
          </ac:spMkLst>
        </pc:spChg>
        <pc:spChg chg="add mod">
          <ac:chgData name="Majchrzyk Monika" userId="34c61646-1a34-48dc-80f8-3fc883bb28f7" providerId="ADAL" clId="{504CEE9F-A063-4667-A955-4C26DE6D5F39}" dt="2023-03-17T13:50:18.458" v="241" actId="17032"/>
          <ac:spMkLst>
            <pc:docMk/>
            <pc:sldMk cId="1672126401" sldId="260"/>
            <ac:spMk id="4" creationId="{9ACFE09C-32A5-843C-FE7B-82F73E952EB8}"/>
          </ac:spMkLst>
        </pc:spChg>
        <pc:spChg chg="del mod">
          <ac:chgData name="Majchrzyk Monika" userId="34c61646-1a34-48dc-80f8-3fc883bb28f7" providerId="ADAL" clId="{504CEE9F-A063-4667-A955-4C26DE6D5F39}" dt="2023-03-17T13:59:47.986" v="363" actId="478"/>
          <ac:spMkLst>
            <pc:docMk/>
            <pc:sldMk cId="1672126401" sldId="260"/>
            <ac:spMk id="5" creationId="{7CA99EC4-3C2E-53F3-55A5-01E21A2FCB45}"/>
          </ac:spMkLst>
        </pc:spChg>
        <pc:spChg chg="add mod">
          <ac:chgData name="Majchrzyk Monika" userId="34c61646-1a34-48dc-80f8-3fc883bb28f7" providerId="ADAL" clId="{504CEE9F-A063-4667-A955-4C26DE6D5F39}" dt="2023-03-17T13:50:36.712" v="245" actId="207"/>
          <ac:spMkLst>
            <pc:docMk/>
            <pc:sldMk cId="1672126401" sldId="260"/>
            <ac:spMk id="6" creationId="{86BD307D-D05F-C6AB-47DA-91F22952FCF4}"/>
          </ac:spMkLst>
        </pc:spChg>
        <pc:spChg chg="del">
          <ac:chgData name="Majchrzyk Monika" userId="34c61646-1a34-48dc-80f8-3fc883bb28f7" providerId="ADAL" clId="{504CEE9F-A063-4667-A955-4C26DE6D5F39}" dt="2023-03-17T13:48:01.904" v="205" actId="478"/>
          <ac:spMkLst>
            <pc:docMk/>
            <pc:sldMk cId="1672126401" sldId="260"/>
            <ac:spMk id="7" creationId="{E29AE5D5-216A-8F8A-666A-883663F0294A}"/>
          </ac:spMkLst>
        </pc:spChg>
        <pc:spChg chg="del">
          <ac:chgData name="Majchrzyk Monika" userId="34c61646-1a34-48dc-80f8-3fc883bb28f7" providerId="ADAL" clId="{504CEE9F-A063-4667-A955-4C26DE6D5F39}" dt="2023-03-17T13:48:02.682" v="206" actId="478"/>
          <ac:spMkLst>
            <pc:docMk/>
            <pc:sldMk cId="1672126401" sldId="260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48:07.659" v="208" actId="478"/>
          <ac:spMkLst>
            <pc:docMk/>
            <pc:sldMk cId="1672126401" sldId="260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48:16.790" v="216" actId="478"/>
          <ac:spMkLst>
            <pc:docMk/>
            <pc:sldMk cId="1672126401" sldId="260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48:15.580" v="215" actId="478"/>
          <ac:spMkLst>
            <pc:docMk/>
            <pc:sldMk cId="1672126401" sldId="260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48:14.316" v="214" actId="478"/>
          <ac:spMkLst>
            <pc:docMk/>
            <pc:sldMk cId="1672126401" sldId="260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48:05.852" v="207" actId="478"/>
          <ac:spMkLst>
            <pc:docMk/>
            <pc:sldMk cId="1672126401" sldId="260"/>
            <ac:spMk id="13" creationId="{4B1B00DF-B90C-428F-38A4-14C558B0A671}"/>
          </ac:spMkLst>
        </pc:spChg>
        <pc:spChg chg="del mod">
          <ac:chgData name="Majchrzyk Monika" userId="34c61646-1a34-48dc-80f8-3fc883bb28f7" providerId="ADAL" clId="{504CEE9F-A063-4667-A955-4C26DE6D5F39}" dt="2023-03-17T13:48:13.062" v="213" actId="478"/>
          <ac:spMkLst>
            <pc:docMk/>
            <pc:sldMk cId="1672126401" sldId="260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48:08.750" v="209" actId="478"/>
          <ac:spMkLst>
            <pc:docMk/>
            <pc:sldMk cId="1672126401" sldId="260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48:10.100" v="210" actId="478"/>
          <ac:spMkLst>
            <pc:docMk/>
            <pc:sldMk cId="1672126401" sldId="260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48:11.541" v="211" actId="478"/>
          <ac:spMkLst>
            <pc:docMk/>
            <pc:sldMk cId="1672126401" sldId="260"/>
            <ac:spMk id="17" creationId="{D9A33E22-AA32-D912-9065-9EB21BFDC1A3}"/>
          </ac:spMkLst>
        </pc:spChg>
        <pc:spChg chg="add mod">
          <ac:chgData name="Majchrzyk Monika" userId="34c61646-1a34-48dc-80f8-3fc883bb28f7" providerId="ADAL" clId="{504CEE9F-A063-4667-A955-4C26DE6D5F39}" dt="2023-03-17T13:50:46.308" v="247" actId="1076"/>
          <ac:spMkLst>
            <pc:docMk/>
            <pc:sldMk cId="1672126401" sldId="260"/>
            <ac:spMk id="18" creationId="{6A42DB7B-FD93-A98F-8992-B27F361C6F45}"/>
          </ac:spMkLst>
        </pc:spChg>
        <pc:spChg chg="add mod">
          <ac:chgData name="Majchrzyk Monika" userId="34c61646-1a34-48dc-80f8-3fc883bb28f7" providerId="ADAL" clId="{504CEE9F-A063-4667-A955-4C26DE6D5F39}" dt="2023-03-17T13:50:55.149" v="251" actId="1076"/>
          <ac:spMkLst>
            <pc:docMk/>
            <pc:sldMk cId="1672126401" sldId="260"/>
            <ac:spMk id="21" creationId="{E0DE6813-00B6-4DA0-EF0D-ED1A8A8DC12D}"/>
          </ac:spMkLst>
        </pc:spChg>
        <pc:spChg chg="add mod">
          <ac:chgData name="Majchrzyk Monika" userId="34c61646-1a34-48dc-80f8-3fc883bb28f7" providerId="ADAL" clId="{504CEE9F-A063-4667-A955-4C26DE6D5F39}" dt="2023-03-17T13:51:24.742" v="259" actId="1076"/>
          <ac:spMkLst>
            <pc:docMk/>
            <pc:sldMk cId="1672126401" sldId="260"/>
            <ac:spMk id="22" creationId="{029D6EE5-129A-3B00-626D-F11E47A532AC}"/>
          </ac:spMkLst>
        </pc:spChg>
        <pc:spChg chg="add mod">
          <ac:chgData name="Majchrzyk Monika" userId="34c61646-1a34-48dc-80f8-3fc883bb28f7" providerId="ADAL" clId="{504CEE9F-A063-4667-A955-4C26DE6D5F39}" dt="2023-03-17T13:51:32.181" v="261" actId="1076"/>
          <ac:spMkLst>
            <pc:docMk/>
            <pc:sldMk cId="1672126401" sldId="260"/>
            <ac:spMk id="23" creationId="{701AF46D-BFBA-B394-4E5C-5F8633651436}"/>
          </ac:spMkLst>
        </pc:spChg>
        <pc:spChg chg="add mod">
          <ac:chgData name="Majchrzyk Monika" userId="34c61646-1a34-48dc-80f8-3fc883bb28f7" providerId="ADAL" clId="{504CEE9F-A063-4667-A955-4C26DE6D5F39}" dt="2023-03-17T13:51:39.003" v="265" actId="1076"/>
          <ac:spMkLst>
            <pc:docMk/>
            <pc:sldMk cId="1672126401" sldId="260"/>
            <ac:spMk id="24" creationId="{97569D6E-A2FA-D586-B24C-D5D904E01BB0}"/>
          </ac:spMkLst>
        </pc:spChg>
        <pc:spChg chg="add del mod ord">
          <ac:chgData name="Majchrzyk Monika" userId="34c61646-1a34-48dc-80f8-3fc883bb28f7" providerId="ADAL" clId="{504CEE9F-A063-4667-A955-4C26DE6D5F39}" dt="2023-03-17T13:59:56.991" v="367"/>
          <ac:spMkLst>
            <pc:docMk/>
            <pc:sldMk cId="1672126401" sldId="260"/>
            <ac:spMk id="25" creationId="{E062C3D5-3A16-FFB8-6B80-594D23450857}"/>
          </ac:spMkLst>
        </pc:spChg>
        <pc:spChg chg="add mod">
          <ac:chgData name="Majchrzyk Monika" userId="34c61646-1a34-48dc-80f8-3fc883bb28f7" providerId="ADAL" clId="{504CEE9F-A063-4667-A955-4C26DE6D5F39}" dt="2023-03-17T14:00:15.410" v="371" actId="34135"/>
          <ac:spMkLst>
            <pc:docMk/>
            <pc:sldMk cId="1672126401" sldId="260"/>
            <ac:spMk id="26" creationId="{CB3D808F-1EA9-CE12-04B3-7BDCCF8F3331}"/>
          </ac:spMkLst>
        </pc:spChg>
        <pc:spChg chg="add mod">
          <ac:chgData name="Majchrzyk Monika" userId="34c61646-1a34-48dc-80f8-3fc883bb28f7" providerId="ADAL" clId="{504CEE9F-A063-4667-A955-4C26DE6D5F39}" dt="2023-03-17T14:00:12.855" v="370" actId="1076"/>
          <ac:spMkLst>
            <pc:docMk/>
            <pc:sldMk cId="1672126401" sldId="260"/>
            <ac:spMk id="28" creationId="{D2665E53-A6E9-63F0-F602-DA47374D9FBC}"/>
          </ac:spMkLst>
        </pc:spChg>
        <pc:picChg chg="add mod">
          <ac:chgData name="Majchrzyk Monika" userId="34c61646-1a34-48dc-80f8-3fc883bb28f7" providerId="ADAL" clId="{504CEE9F-A063-4667-A955-4C26DE6D5F39}" dt="2023-03-17T14:00:17.669" v="372" actId="34135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add mod">
        <pc:chgData name="Majchrzyk Monika" userId="34c61646-1a34-48dc-80f8-3fc883bb28f7" providerId="ADAL" clId="{504CEE9F-A063-4667-A955-4C26DE6D5F39}" dt="2023-03-17T14:08:15.630" v="442" actId="732"/>
        <pc:sldMkLst>
          <pc:docMk/>
          <pc:sldMk cId="2597448124" sldId="261"/>
        </pc:sldMkLst>
        <pc:spChg chg="del">
          <ac:chgData name="Majchrzyk Monika" userId="34c61646-1a34-48dc-80f8-3fc883bb28f7" providerId="ADAL" clId="{504CEE9F-A063-4667-A955-4C26DE6D5F39}" dt="2023-03-17T13:53:43.991" v="288" actId="478"/>
          <ac:spMkLst>
            <pc:docMk/>
            <pc:sldMk cId="2597448124" sldId="261"/>
            <ac:spMk id="5" creationId="{7CA99EC4-3C2E-53F3-55A5-01E21A2FCB45}"/>
          </ac:spMkLst>
        </pc:spChg>
        <pc:spChg chg="mod ord">
          <ac:chgData name="Majchrzyk Monika" userId="34c61646-1a34-48dc-80f8-3fc883bb28f7" providerId="ADAL" clId="{504CEE9F-A063-4667-A955-4C26DE6D5F39}" dt="2023-03-17T14:05:39.962" v="409" actId="1076"/>
          <ac:spMkLst>
            <pc:docMk/>
            <pc:sldMk cId="2597448124" sldId="261"/>
            <ac:spMk id="7" creationId="{E29AE5D5-216A-8F8A-666A-883663F0294A}"/>
          </ac:spMkLst>
        </pc:spChg>
        <pc:spChg chg="add del mod ord">
          <ac:chgData name="Majchrzyk Monika" userId="34c61646-1a34-48dc-80f8-3fc883bb28f7" providerId="ADAL" clId="{504CEE9F-A063-4667-A955-4C26DE6D5F39}" dt="2023-03-17T13:55:38.445" v="328" actId="478"/>
          <ac:spMkLst>
            <pc:docMk/>
            <pc:sldMk cId="2597448124" sldId="261"/>
            <ac:spMk id="8" creationId="{29BDEFAC-B3D4-E189-6FDB-0B49145F3576}"/>
          </ac:spMkLst>
        </pc:spChg>
        <pc:spChg chg="del">
          <ac:chgData name="Majchrzyk Monika" userId="34c61646-1a34-48dc-80f8-3fc883bb28f7" providerId="ADAL" clId="{504CEE9F-A063-4667-A955-4C26DE6D5F39}" dt="2023-03-17T13:52:19.591" v="277" actId="478"/>
          <ac:spMkLst>
            <pc:docMk/>
            <pc:sldMk cId="2597448124" sldId="261"/>
            <ac:spMk id="9" creationId="{F147D9BB-07E8-74D9-EC4B-101464242B3B}"/>
          </ac:spMkLst>
        </pc:spChg>
        <pc:spChg chg="del">
          <ac:chgData name="Majchrzyk Monika" userId="34c61646-1a34-48dc-80f8-3fc883bb28f7" providerId="ADAL" clId="{504CEE9F-A063-4667-A955-4C26DE6D5F39}" dt="2023-03-17T13:52:17.530" v="276" actId="478"/>
          <ac:spMkLst>
            <pc:docMk/>
            <pc:sldMk cId="2597448124" sldId="261"/>
            <ac:spMk id="10" creationId="{8CABF2BB-8111-56B2-9E63-3ADB3FC588CB}"/>
          </ac:spMkLst>
        </pc:spChg>
        <pc:spChg chg="del">
          <ac:chgData name="Majchrzyk Monika" userId="34c61646-1a34-48dc-80f8-3fc883bb28f7" providerId="ADAL" clId="{504CEE9F-A063-4667-A955-4C26DE6D5F39}" dt="2023-03-17T13:52:15.857" v="275" actId="478"/>
          <ac:spMkLst>
            <pc:docMk/>
            <pc:sldMk cId="2597448124" sldId="261"/>
            <ac:spMk id="11" creationId="{BA763974-B97F-341F-5297-F3EDB09C02AA}"/>
          </ac:spMkLst>
        </pc:spChg>
        <pc:spChg chg="del">
          <ac:chgData name="Majchrzyk Monika" userId="34c61646-1a34-48dc-80f8-3fc883bb28f7" providerId="ADAL" clId="{504CEE9F-A063-4667-A955-4C26DE6D5F39}" dt="2023-03-17T13:52:10.713" v="272" actId="478"/>
          <ac:spMkLst>
            <pc:docMk/>
            <pc:sldMk cId="2597448124" sldId="261"/>
            <ac:spMk id="12" creationId="{54016C77-B1ED-7268-246F-A91BEB8008C9}"/>
          </ac:spMkLst>
        </pc:spChg>
        <pc:spChg chg="del">
          <ac:chgData name="Majchrzyk Monika" userId="34c61646-1a34-48dc-80f8-3fc883bb28f7" providerId="ADAL" clId="{504CEE9F-A063-4667-A955-4C26DE6D5F39}" dt="2023-03-17T13:52:14.615" v="274" actId="478"/>
          <ac:spMkLst>
            <pc:docMk/>
            <pc:sldMk cId="2597448124" sldId="261"/>
            <ac:spMk id="13" creationId="{4B1B00DF-B90C-428F-38A4-14C558B0A671}"/>
          </ac:spMkLst>
        </pc:spChg>
        <pc:spChg chg="del">
          <ac:chgData name="Majchrzyk Monika" userId="34c61646-1a34-48dc-80f8-3fc883bb28f7" providerId="ADAL" clId="{504CEE9F-A063-4667-A955-4C26DE6D5F39}" dt="2023-03-17T13:52:13.228" v="273" actId="478"/>
          <ac:spMkLst>
            <pc:docMk/>
            <pc:sldMk cId="2597448124" sldId="261"/>
            <ac:spMk id="14" creationId="{B697874E-623E-6728-266D-55971294F34C}"/>
          </ac:spMkLst>
        </pc:spChg>
        <pc:spChg chg="del">
          <ac:chgData name="Majchrzyk Monika" userId="34c61646-1a34-48dc-80f8-3fc883bb28f7" providerId="ADAL" clId="{504CEE9F-A063-4667-A955-4C26DE6D5F39}" dt="2023-03-17T13:52:06.756" v="269" actId="478"/>
          <ac:spMkLst>
            <pc:docMk/>
            <pc:sldMk cId="2597448124" sldId="261"/>
            <ac:spMk id="15" creationId="{83120A0D-6928-2454-2456-C13C065546E7}"/>
          </ac:spMkLst>
        </pc:spChg>
        <pc:spChg chg="del">
          <ac:chgData name="Majchrzyk Monika" userId="34c61646-1a34-48dc-80f8-3fc883bb28f7" providerId="ADAL" clId="{504CEE9F-A063-4667-A955-4C26DE6D5F39}" dt="2023-03-17T13:52:02.933" v="267" actId="478"/>
          <ac:spMkLst>
            <pc:docMk/>
            <pc:sldMk cId="2597448124" sldId="261"/>
            <ac:spMk id="16" creationId="{ECD72BEC-5316-C3DB-77B0-E397BCA63682}"/>
          </ac:spMkLst>
        </pc:spChg>
        <pc:spChg chg="del">
          <ac:chgData name="Majchrzyk Monika" userId="34c61646-1a34-48dc-80f8-3fc883bb28f7" providerId="ADAL" clId="{504CEE9F-A063-4667-A955-4C26DE6D5F39}" dt="2023-03-17T13:52:04.352" v="268" actId="478"/>
          <ac:spMkLst>
            <pc:docMk/>
            <pc:sldMk cId="2597448124" sldId="261"/>
            <ac:spMk id="17" creationId="{D9A33E22-AA32-D912-9065-9EB21BFDC1A3}"/>
          </ac:spMkLst>
        </pc:spChg>
        <pc:spChg chg="del mod">
          <ac:chgData name="Majchrzyk Monika" userId="34c61646-1a34-48dc-80f8-3fc883bb28f7" providerId="ADAL" clId="{504CEE9F-A063-4667-A955-4C26DE6D5F39}" dt="2023-03-17T13:53:46.290" v="290" actId="478"/>
          <ac:spMkLst>
            <pc:docMk/>
            <pc:sldMk cId="2597448124" sldId="261"/>
            <ac:spMk id="20" creationId="{DA7C4B59-9B8D-C16D-1201-5FC12125EDF7}"/>
          </ac:spMkLst>
        </pc:spChg>
        <pc:spChg chg="add mod">
          <ac:chgData name="Majchrzyk Monika" userId="34c61646-1a34-48dc-80f8-3fc883bb28f7" providerId="ADAL" clId="{504CEE9F-A063-4667-A955-4C26DE6D5F39}" dt="2023-03-17T14:06:29.277" v="424" actId="207"/>
          <ac:spMkLst>
            <pc:docMk/>
            <pc:sldMk cId="2597448124" sldId="261"/>
            <ac:spMk id="22" creationId="{DF7A9B18-CF36-BD2A-CFC5-ACF4B7DF6479}"/>
          </ac:spMkLst>
        </pc:spChg>
        <pc:spChg chg="add del mod">
          <ac:chgData name="Majchrzyk Monika" userId="34c61646-1a34-48dc-80f8-3fc883bb28f7" providerId="ADAL" clId="{504CEE9F-A063-4667-A955-4C26DE6D5F39}" dt="2023-03-17T14:06:31.423" v="425" actId="478"/>
          <ac:spMkLst>
            <pc:docMk/>
            <pc:sldMk cId="2597448124" sldId="261"/>
            <ac:spMk id="24" creationId="{CAAE83B1-CA20-068A-1233-F313A20B8BC7}"/>
          </ac:spMkLst>
        </pc:spChg>
        <pc:graphicFrameChg chg="add del mod modGraphic">
          <ac:chgData name="Majchrzyk Monika" userId="34c61646-1a34-48dc-80f8-3fc883bb28f7" providerId="ADAL" clId="{504CEE9F-A063-4667-A955-4C26DE6D5F39}" dt="2023-03-17T13:58:21.624" v="348" actId="478"/>
          <ac:graphicFrameMkLst>
            <pc:docMk/>
            <pc:sldMk cId="2597448124" sldId="261"/>
            <ac:graphicFrameMk id="23" creationId="{A7E65F8C-461C-4271-1B7C-1A90578F4F8B}"/>
          </ac:graphicFrameMkLst>
        </pc:graphicFrameChg>
        <pc:picChg chg="add del mod">
          <ac:chgData name="Majchrzyk Monika" userId="34c61646-1a34-48dc-80f8-3fc883bb28f7" providerId="ADAL" clId="{504CEE9F-A063-4667-A955-4C26DE6D5F39}" dt="2023-03-17T13:53:39.531" v="284" actId="478"/>
          <ac:picMkLst>
            <pc:docMk/>
            <pc:sldMk cId="2597448124" sldId="261"/>
            <ac:picMk id="3" creationId="{39E258DF-1E05-C70C-F6B5-F9E2E5AF23E9}"/>
          </ac:picMkLst>
        </pc:picChg>
        <pc:picChg chg="add del mod">
          <ac:chgData name="Majchrzyk Monika" userId="34c61646-1a34-48dc-80f8-3fc883bb28f7" providerId="ADAL" clId="{504CEE9F-A063-4667-A955-4C26DE6D5F39}" dt="2023-03-17T13:53:40.421" v="285" actId="478"/>
          <ac:picMkLst>
            <pc:docMk/>
            <pc:sldMk cId="2597448124" sldId="261"/>
            <ac:picMk id="6" creationId="{7D86F2E0-7286-E2DC-9658-5F401EE68B5C}"/>
          </ac:picMkLst>
        </pc:picChg>
        <pc:picChg chg="del mod">
          <ac:chgData name="Majchrzyk Monika" userId="34c61646-1a34-48dc-80f8-3fc883bb28f7" providerId="ADAL" clId="{504CEE9F-A063-4667-A955-4C26DE6D5F39}" dt="2023-03-17T13:53:49.844" v="292" actId="478"/>
          <ac:picMkLst>
            <pc:docMk/>
            <pc:sldMk cId="2597448124" sldId="261"/>
            <ac:picMk id="19" creationId="{8C3CFF1F-52DC-3490-D293-D228F8DF6A01}"/>
          </ac:picMkLst>
        </pc:picChg>
        <pc:picChg chg="add del mod modCrop">
          <ac:chgData name="Majchrzyk Monika" userId="34c61646-1a34-48dc-80f8-3fc883bb28f7" providerId="ADAL" clId="{504CEE9F-A063-4667-A955-4C26DE6D5F39}" dt="2023-03-17T13:55:09.404" v="320" actId="478"/>
          <ac:picMkLst>
            <pc:docMk/>
            <pc:sldMk cId="2597448124" sldId="261"/>
            <ac:picMk id="21" creationId="{08AD416B-EBAB-548F-649D-14818762E58A}"/>
          </ac:picMkLst>
        </pc:picChg>
        <pc:picChg chg="add mod modCrop">
          <ac:chgData name="Majchrzyk Monika" userId="34c61646-1a34-48dc-80f8-3fc883bb28f7" providerId="ADAL" clId="{504CEE9F-A063-4667-A955-4C26DE6D5F39}" dt="2023-03-17T14:08:15.630" v="442" actId="732"/>
          <ac:picMkLst>
            <pc:docMk/>
            <pc:sldMk cId="2597448124" sldId="261"/>
            <ac:picMk id="26" creationId="{3A5902E4-9B36-448B-FF26-EA5138E3BF89}"/>
          </ac:picMkLst>
        </pc:picChg>
      </pc:sldChg>
      <pc:sldMasterChg chg="delSp mod addSldLayout modSldLayout">
        <pc:chgData name="Majchrzyk Monika" userId="34c61646-1a34-48dc-80f8-3fc883bb28f7" providerId="ADAL" clId="{504CEE9F-A063-4667-A955-4C26DE6D5F39}" dt="2023-03-20T08:38:05.126" v="454" actId="478"/>
        <pc:sldMasterMkLst>
          <pc:docMk/>
          <pc:sldMasterMk cId="3271518119" sldId="2147483648"/>
        </pc:sldMasterMkLst>
        <pc:spChg chg="del">
          <ac:chgData name="Majchrzyk Monika" userId="34c61646-1a34-48dc-80f8-3fc883bb28f7" providerId="ADAL" clId="{504CEE9F-A063-4667-A955-4C26DE6D5F39}" dt="2023-03-20T08:37:57.134" v="450" actId="478"/>
          <ac:spMkLst>
            <pc:docMk/>
            <pc:sldMasterMk cId="3271518119" sldId="2147483648"/>
            <ac:spMk id="2" creationId="{389FE219-A92A-D1DD-9076-FBF21B1D64B5}"/>
          </ac:spMkLst>
        </pc:spChg>
        <pc:spChg chg="del">
          <ac:chgData name="Majchrzyk Monika" userId="34c61646-1a34-48dc-80f8-3fc883bb28f7" providerId="ADAL" clId="{504CEE9F-A063-4667-A955-4C26DE6D5F39}" dt="2023-03-20T08:37:58.263" v="451" actId="478"/>
          <ac:spMkLst>
            <pc:docMk/>
            <pc:sldMasterMk cId="3271518119" sldId="2147483648"/>
            <ac:spMk id="3" creationId="{59E66A74-3559-628B-75EE-E96151D79BCE}"/>
          </ac:spMkLst>
        </pc:spChg>
        <pc:spChg chg="del">
          <ac:chgData name="Majchrzyk Monika" userId="34c61646-1a34-48dc-80f8-3fc883bb28f7" providerId="ADAL" clId="{504CEE9F-A063-4667-A955-4C26DE6D5F39}" dt="2023-03-20T08:37:59.522" v="452" actId="478"/>
          <ac:spMkLst>
            <pc:docMk/>
            <pc:sldMasterMk cId="3271518119" sldId="2147483648"/>
            <ac:spMk id="4" creationId="{5A1A98AE-73A5-EE15-60CD-020F3F76B823}"/>
          </ac:spMkLst>
        </pc:spChg>
        <pc:spChg chg="del">
          <ac:chgData name="Majchrzyk Monika" userId="34c61646-1a34-48dc-80f8-3fc883bb28f7" providerId="ADAL" clId="{504CEE9F-A063-4667-A955-4C26DE6D5F39}" dt="2023-03-20T08:38:00.909" v="453" actId="478"/>
          <ac:spMkLst>
            <pc:docMk/>
            <pc:sldMasterMk cId="3271518119" sldId="2147483648"/>
            <ac:spMk id="5" creationId="{06AB3D98-D64F-782C-E352-647AA5D65B73}"/>
          </ac:spMkLst>
        </pc:spChg>
        <pc:spChg chg="del">
          <ac:chgData name="Majchrzyk Monika" userId="34c61646-1a34-48dc-80f8-3fc883bb28f7" providerId="ADAL" clId="{504CEE9F-A063-4667-A955-4C26DE6D5F39}" dt="2023-03-20T08:38:05.126" v="454" actId="478"/>
          <ac:spMkLst>
            <pc:docMk/>
            <pc:sldMasterMk cId="3271518119" sldId="2147483648"/>
            <ac:spMk id="6" creationId="{86AD50F8-DF56-FA79-23F0-93B77ABE80E9}"/>
          </ac:spMkLst>
        </pc:spChg>
        <pc:sldLayoutChg chg="new mod">
          <pc:chgData name="Majchrzyk Monika" userId="34c61646-1a34-48dc-80f8-3fc883bb28f7" providerId="ADAL" clId="{504CEE9F-A063-4667-A955-4C26DE6D5F39}" dt="2023-03-20T08:37:17.347" v="447" actId="11236"/>
          <pc:sldLayoutMkLst>
            <pc:docMk/>
            <pc:sldMasterMk cId="519625757" sldId="2147483674"/>
            <pc:sldLayoutMk cId="349100430" sldId="2147483660"/>
          </pc:sldLayoutMkLst>
        </pc:sldLayoutChg>
      </pc:sldMasterChg>
      <pc:sldMasterChg chg="new del mod addSldLayout delSldLayout">
        <pc:chgData name="Majchrzyk Monika" userId="34c61646-1a34-48dc-80f8-3fc883bb28f7" providerId="ADAL" clId="{504CEE9F-A063-4667-A955-4C26DE6D5F39}" dt="2023-03-20T08:34:26.991" v="446" actId="6938"/>
        <pc:sldMasterMkLst>
          <pc:docMk/>
          <pc:sldMasterMk cId="3048497138" sldId="2147483660"/>
        </pc:sldMasterMkLst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573986037" sldId="2147483661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841131921" sldId="2147483662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387490583" sldId="2147483663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650212107" sldId="2147483664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95807208" sldId="2147483665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152146085" sldId="2147483666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2076765256" sldId="2147483667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683316235" sldId="2147483668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1492394780" sldId="2147483669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710011519" sldId="2147483670"/>
          </pc:sldLayoutMkLst>
        </pc:sldLayoutChg>
        <pc:sldLayoutChg chg="new del replId">
          <pc:chgData name="Majchrzyk Monika" userId="34c61646-1a34-48dc-80f8-3fc883bb28f7" providerId="ADAL" clId="{504CEE9F-A063-4667-A955-4C26DE6D5F39}" dt="2023-03-20T08:34:26.991" v="446" actId="6938"/>
          <pc:sldLayoutMkLst>
            <pc:docMk/>
            <pc:sldMasterMk cId="3048497138" sldId="2147483660"/>
            <pc:sldLayoutMk cId="3480929534" sldId="2147483671"/>
          </pc:sldLayoutMkLst>
        </pc:sldLayoutChg>
      </pc:sldMasterChg>
    </pc:docChg>
  </pc:docChgLst>
  <pc:docChgLst>
    <pc:chgData name="Majchrzyk Monika" userId="34c61646-1a34-48dc-80f8-3fc883bb28f7" providerId="ADAL" clId="{E312D953-5149-4F01-8C48-37C5686AC97F}"/>
    <pc:docChg chg="undo custSel addSld delSld modSld sldOrd">
      <pc:chgData name="Majchrzyk Monika" userId="34c61646-1a34-48dc-80f8-3fc883bb28f7" providerId="ADAL" clId="{E312D953-5149-4F01-8C48-37C5686AC97F}" dt="2023-06-15T07:32:59.205" v="1324" actId="47"/>
      <pc:docMkLst>
        <pc:docMk/>
      </pc:docMkLst>
      <pc:sldChg chg="addSp delSp modSp mod setBg">
        <pc:chgData name="Majchrzyk Monika" userId="34c61646-1a34-48dc-80f8-3fc883bb28f7" providerId="ADAL" clId="{E312D953-5149-4F01-8C48-37C5686AC97F}" dt="2023-06-06T07:35:06.489" v="37" actId="1076"/>
        <pc:sldMkLst>
          <pc:docMk/>
          <pc:sldMk cId="1396976786" sldId="256"/>
        </pc:sldMkLst>
        <pc:spChg chg="mod">
          <ac:chgData name="Majchrzyk Monika" userId="34c61646-1a34-48dc-80f8-3fc883bb28f7" providerId="ADAL" clId="{E312D953-5149-4F01-8C48-37C5686AC97F}" dt="2023-06-06T07:32:35.185" v="25" actId="2711"/>
          <ac:spMkLst>
            <pc:docMk/>
            <pc:sldMk cId="1396976786" sldId="256"/>
            <ac:spMk id="6" creationId="{3CF06F40-6CDD-1882-5D7C-5B212074BC64}"/>
          </ac:spMkLst>
        </pc:spChg>
        <pc:graphicFrameChg chg="add del">
          <ac:chgData name="Majchrzyk Monika" userId="34c61646-1a34-48dc-80f8-3fc883bb28f7" providerId="ADAL" clId="{E312D953-5149-4F01-8C48-37C5686AC97F}" dt="2023-06-06T07:30:43.199" v="1" actId="478"/>
          <ac:graphicFrameMkLst>
            <pc:docMk/>
            <pc:sldMk cId="1396976786" sldId="256"/>
            <ac:graphicFrameMk id="2" creationId="{F6281248-0CD9-A2A0-7B61-6A5A849168EC}"/>
          </ac:graphicFrameMkLst>
        </pc:graphicFrameChg>
        <pc:picChg chg="add mod">
          <ac:chgData name="Majchrzyk Monika" userId="34c61646-1a34-48dc-80f8-3fc883bb28f7" providerId="ADAL" clId="{E312D953-5149-4F01-8C48-37C5686AC97F}" dt="2023-06-06T07:35:06.489" v="37" actId="1076"/>
          <ac:picMkLst>
            <pc:docMk/>
            <pc:sldMk cId="1396976786" sldId="256"/>
            <ac:picMk id="4" creationId="{F136669B-BC9B-F1E9-4B47-B61F9D11A8D2}"/>
          </ac:picMkLst>
        </pc:picChg>
        <pc:picChg chg="del">
          <ac:chgData name="Majchrzyk Monika" userId="34c61646-1a34-48dc-80f8-3fc883bb28f7" providerId="ADAL" clId="{E312D953-5149-4F01-8C48-37C5686AC97F}" dt="2023-06-06T07:32:44.873" v="26" actId="478"/>
          <ac:picMkLst>
            <pc:docMk/>
            <pc:sldMk cId="1396976786" sldId="256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0:50.537" v="53" actId="207"/>
        <pc:sldMkLst>
          <pc:docMk/>
          <pc:sldMk cId="2978564845" sldId="257"/>
        </pc:sldMkLst>
        <pc:spChg chg="mod">
          <ac:chgData name="Majchrzyk Monika" userId="34c61646-1a34-48dc-80f8-3fc883bb28f7" providerId="ADAL" clId="{E312D953-5149-4F01-8C48-37C5686AC97F}" dt="2023-06-06T07:35:16.821" v="38" actId="207"/>
          <ac:spMkLst>
            <pc:docMk/>
            <pc:sldMk cId="2978564845" sldId="257"/>
            <ac:spMk id="5" creationId="{7CA99EC4-3C2E-53F3-55A5-01E21A2FCB45}"/>
          </ac:spMkLst>
        </pc:spChg>
        <pc:spChg chg="mod">
          <ac:chgData name="Majchrzyk Monika" userId="34c61646-1a34-48dc-80f8-3fc883bb28f7" providerId="ADAL" clId="{E312D953-5149-4F01-8C48-37C5686AC97F}" dt="2023-06-06T10:59:59.475" v="51" actId="207"/>
          <ac:spMkLst>
            <pc:docMk/>
            <pc:sldMk cId="2978564845" sldId="257"/>
            <ac:spMk id="9" creationId="{F147D9BB-07E8-74D9-EC4B-101464242B3B}"/>
          </ac:spMkLst>
        </pc:spChg>
        <pc:spChg chg="mod">
          <ac:chgData name="Majchrzyk Monika" userId="34c61646-1a34-48dc-80f8-3fc883bb28f7" providerId="ADAL" clId="{E312D953-5149-4F01-8C48-37C5686AC97F}" dt="2023-06-06T11:00:09.137" v="52" actId="207"/>
          <ac:spMkLst>
            <pc:docMk/>
            <pc:sldMk cId="2978564845" sldId="257"/>
            <ac:spMk id="13" creationId="{4B1B00DF-B90C-428F-38A4-14C558B0A671}"/>
          </ac:spMkLst>
        </pc:spChg>
        <pc:spChg chg="mod">
          <ac:chgData name="Majchrzyk Monika" userId="34c61646-1a34-48dc-80f8-3fc883bb28f7" providerId="ADAL" clId="{E312D953-5149-4F01-8C48-37C5686AC97F}" dt="2023-06-06T11:00:50.537" v="53" actId="207"/>
          <ac:spMkLst>
            <pc:docMk/>
            <pc:sldMk cId="2978564845" sldId="257"/>
            <ac:spMk id="15" creationId="{83120A0D-6928-2454-2456-C13C065546E7}"/>
          </ac:spMkLst>
        </pc:spChg>
        <pc:picChg chg="add mod">
          <ac:chgData name="Majchrzyk Monika" userId="34c61646-1a34-48dc-80f8-3fc883bb28f7" providerId="ADAL" clId="{E312D953-5149-4F01-8C48-37C5686AC97F}" dt="2023-06-06T07:35:55.638" v="47" actId="1076"/>
          <ac:picMkLst>
            <pc:docMk/>
            <pc:sldMk cId="2978564845" sldId="257"/>
            <ac:picMk id="3" creationId="{0C973858-235B-FD41-B6C5-9B7074919232}"/>
          </ac:picMkLst>
        </pc:picChg>
        <pc:picChg chg="del">
          <ac:chgData name="Majchrzyk Monika" userId="34c61646-1a34-48dc-80f8-3fc883bb28f7" providerId="ADAL" clId="{E312D953-5149-4F01-8C48-37C5686AC97F}" dt="2023-06-06T07:35:19.080" v="39" actId="478"/>
          <ac:picMkLst>
            <pc:docMk/>
            <pc:sldMk cId="2978564845" sldId="257"/>
            <ac:picMk id="19" creationId="{8C3CFF1F-52DC-3490-D293-D228F8DF6A01}"/>
          </ac:picMkLst>
        </pc:picChg>
      </pc:sldChg>
      <pc:sldChg chg="addSp delSp modSp mod setBg">
        <pc:chgData name="Majchrzyk Monika" userId="34c61646-1a34-48dc-80f8-3fc883bb28f7" providerId="ADAL" clId="{E312D953-5149-4F01-8C48-37C5686AC97F}" dt="2023-06-06T11:06:29.377" v="61" actId="1076"/>
        <pc:sldMkLst>
          <pc:docMk/>
          <pc:sldMk cId="646872128" sldId="258"/>
        </pc:sldMkLst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7" creationId="{0CBC331D-8069-B1C8-0B2C-BC64036C1009}"/>
          </ac:spMkLst>
        </pc:spChg>
        <pc:spChg chg="mod">
          <ac:chgData name="Majchrzyk Monika" userId="34c61646-1a34-48dc-80f8-3fc883bb28f7" providerId="ADAL" clId="{E312D953-5149-4F01-8C48-37C5686AC97F}" dt="2023-06-06T11:06:29.377" v="61" actId="1076"/>
          <ac:spMkLst>
            <pc:docMk/>
            <pc:sldMk cId="646872128" sldId="258"/>
            <ac:spMk id="8" creationId="{B6F5D76B-1818-C235-38F9-3C9C21303C79}"/>
          </ac:spMkLst>
        </pc:spChg>
        <pc:picChg chg="add mod">
          <ac:chgData name="Majchrzyk Monika" userId="34c61646-1a34-48dc-80f8-3fc883bb28f7" providerId="ADAL" clId="{E312D953-5149-4F01-8C48-37C5686AC97F}" dt="2023-06-06T11:04:54.756" v="59" actId="29295"/>
          <ac:picMkLst>
            <pc:docMk/>
            <pc:sldMk cId="646872128" sldId="258"/>
            <ac:picMk id="2" creationId="{09329A86-0A8A-B356-3B48-883ADD75A011}"/>
          </ac:picMkLst>
        </pc:picChg>
        <pc:picChg chg="del">
          <ac:chgData name="Majchrzyk Monika" userId="34c61646-1a34-48dc-80f8-3fc883bb28f7" providerId="ADAL" clId="{E312D953-5149-4F01-8C48-37C5686AC97F}" dt="2023-06-06T10:59:38.279" v="49" actId="478"/>
          <ac:picMkLst>
            <pc:docMk/>
            <pc:sldMk cId="646872128" sldId="258"/>
            <ac:picMk id="5" creationId="{7F664471-D8BA-0250-F7B9-558FAAEDDF8A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06T11:04:17.339" v="55"/>
        <pc:sldMkLst>
          <pc:docMk/>
          <pc:sldMk cId="1672126401" sldId="260"/>
        </pc:sldMkLst>
        <pc:spChg chg="mod">
          <ac:chgData name="Majchrzyk Monika" userId="34c61646-1a34-48dc-80f8-3fc883bb28f7" providerId="ADAL" clId="{E312D953-5149-4F01-8C48-37C5686AC97F}" dt="2023-06-06T10:59:43.313" v="50" actId="207"/>
          <ac:spMkLst>
            <pc:docMk/>
            <pc:sldMk cId="1672126401" sldId="260"/>
            <ac:spMk id="26" creationId="{CB3D808F-1EA9-CE12-04B3-7BDCCF8F3331}"/>
          </ac:spMkLst>
        </pc:spChg>
        <pc:picChg chg="add mod">
          <ac:chgData name="Majchrzyk Monika" userId="34c61646-1a34-48dc-80f8-3fc883bb28f7" providerId="ADAL" clId="{E312D953-5149-4F01-8C48-37C5686AC97F}" dt="2023-06-06T11:04:17.339" v="55"/>
          <ac:picMkLst>
            <pc:docMk/>
            <pc:sldMk cId="1672126401" sldId="260"/>
            <ac:picMk id="5" creationId="{F8BB83B6-B260-1023-C0E7-F1E517E3827C}"/>
          </ac:picMkLst>
        </pc:picChg>
        <pc:picChg chg="del">
          <ac:chgData name="Majchrzyk Monika" userId="34c61646-1a34-48dc-80f8-3fc883bb28f7" providerId="ADAL" clId="{E312D953-5149-4F01-8C48-37C5686AC97F}" dt="2023-06-06T11:04:09.357" v="54" actId="478"/>
          <ac:picMkLst>
            <pc:docMk/>
            <pc:sldMk cId="1672126401" sldId="260"/>
            <ac:picMk id="27" creationId="{3B24B87E-DC5F-43C8-407C-8838BFEF37A4}"/>
          </ac:picMkLst>
        </pc:picChg>
      </pc:sldChg>
      <pc:sldChg chg="addSp delSp modSp mod">
        <pc:chgData name="Majchrzyk Monika" userId="34c61646-1a34-48dc-80f8-3fc883bb28f7" providerId="ADAL" clId="{E312D953-5149-4F01-8C48-37C5686AC97F}" dt="2023-06-13T07:37:43.566" v="1016" actId="478"/>
        <pc:sldMkLst>
          <pc:docMk/>
          <pc:sldMk cId="2597448124" sldId="261"/>
        </pc:sldMkLst>
        <pc:spChg chg="add del mod">
          <ac:chgData name="Majchrzyk Monika" userId="34c61646-1a34-48dc-80f8-3fc883bb28f7" providerId="ADAL" clId="{E312D953-5149-4F01-8C48-37C5686AC97F}" dt="2023-06-13T07:37:43.566" v="1016" actId="478"/>
          <ac:spMkLst>
            <pc:docMk/>
            <pc:sldMk cId="2597448124" sldId="261"/>
            <ac:spMk id="2" creationId="{39D89BFD-AD3B-F2F7-A76F-B5F9A46CB572}"/>
          </ac:spMkLst>
        </pc:spChg>
      </pc:sldChg>
      <pc:sldChg chg="addSp delSp modSp new del mod ord setBg">
        <pc:chgData name="Majchrzyk Monika" userId="34c61646-1a34-48dc-80f8-3fc883bb28f7" providerId="ADAL" clId="{E312D953-5149-4F01-8C48-37C5686AC97F}" dt="2023-06-15T07:32:59.205" v="1324" actId="47"/>
        <pc:sldMkLst>
          <pc:docMk/>
          <pc:sldMk cId="2746735189" sldId="262"/>
        </pc:sldMkLst>
        <pc:spChg chg="mod">
          <ac:chgData name="Majchrzyk Monika" userId="34c61646-1a34-48dc-80f8-3fc883bb28f7" providerId="ADAL" clId="{E312D953-5149-4F01-8C48-37C5686AC97F}" dt="2023-06-13T07:47:22.453" v="1322" actId="1076"/>
          <ac:spMkLst>
            <pc:docMk/>
            <pc:sldMk cId="2746735189" sldId="262"/>
            <ac:spMk id="2" creationId="{626A54DF-D5C2-C2D1-FC82-228D676A32DD}"/>
          </ac:spMkLst>
        </pc:spChg>
        <pc:spChg chg="mod">
          <ac:chgData name="Majchrzyk Monika" userId="34c61646-1a34-48dc-80f8-3fc883bb28f7" providerId="ADAL" clId="{E312D953-5149-4F01-8C48-37C5686AC97F}" dt="2023-06-13T07:49:38.957" v="1323" actId="207"/>
          <ac:spMkLst>
            <pc:docMk/>
            <pc:sldMk cId="2746735189" sldId="262"/>
            <ac:spMk id="3" creationId="{9AFA93EC-18BB-1A7F-6110-964C772C8583}"/>
          </ac:spMkLst>
        </pc:spChg>
        <pc:spChg chg="add mod">
          <ac:chgData name="Majchrzyk Monika" userId="34c61646-1a34-48dc-80f8-3fc883bb28f7" providerId="ADAL" clId="{E312D953-5149-4F01-8C48-37C5686AC97F}" dt="2023-06-13T07:43:54.992" v="1284" actId="2085"/>
          <ac:spMkLst>
            <pc:docMk/>
            <pc:sldMk cId="2746735189" sldId="262"/>
            <ac:spMk id="6" creationId="{943758EE-E9BD-5A18-F758-C57902173731}"/>
          </ac:spMkLst>
        </pc:spChg>
        <pc:spChg chg="add mod">
          <ac:chgData name="Majchrzyk Monika" userId="34c61646-1a34-48dc-80f8-3fc883bb28f7" providerId="ADAL" clId="{E312D953-5149-4F01-8C48-37C5686AC97F}" dt="2023-06-13T07:46:09.541" v="1308" actId="207"/>
          <ac:spMkLst>
            <pc:docMk/>
            <pc:sldMk cId="2746735189" sldId="262"/>
            <ac:spMk id="7" creationId="{2DA039B5-47E0-FEC1-8BE8-A1F191725CF3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0" creationId="{743AA782-23D1-4521-8CAD-47662984AA08}"/>
          </ac:spMkLst>
        </pc:spChg>
        <pc:spChg chg="add del">
          <ac:chgData name="Majchrzyk Monika" userId="34c61646-1a34-48dc-80f8-3fc883bb28f7" providerId="ADAL" clId="{E312D953-5149-4F01-8C48-37C5686AC97F}" dt="2023-06-13T07:39:36.962" v="1244" actId="26606"/>
          <ac:spMkLst>
            <pc:docMk/>
            <pc:sldMk cId="2746735189" sldId="262"/>
            <ac:spMk id="12" creationId="{71877DBC-BB60-40F0-AC93-2ACDBAAE60CE}"/>
          </ac:spMkLst>
        </pc:spChg>
        <pc:picChg chg="add del mod ord modCrop">
          <ac:chgData name="Majchrzyk Monika" userId="34c61646-1a34-48dc-80f8-3fc883bb28f7" providerId="ADAL" clId="{E312D953-5149-4F01-8C48-37C5686AC97F}" dt="2023-06-13T07:43:15.134" v="1275" actId="478"/>
          <ac:picMkLst>
            <pc:docMk/>
            <pc:sldMk cId="2746735189" sldId="262"/>
            <ac:picMk id="5" creationId="{D842F98A-95E6-CE3B-DA66-503F57748F70}"/>
          </ac:picMkLst>
        </pc:picChg>
      </pc:sldChg>
    </pc:docChg>
  </pc:docChgLst>
  <pc:docChgLst>
    <pc:chgData name="Majchrzyk Monika" userId="34c61646-1a34-48dc-80f8-3fc883bb28f7" providerId="ADAL" clId="{6214C52D-669D-48CD-950F-4C8697FB9E1B}"/>
    <pc:docChg chg="modSld">
      <pc:chgData name="Majchrzyk Monika" userId="34c61646-1a34-48dc-80f8-3fc883bb28f7" providerId="ADAL" clId="{6214C52D-669D-48CD-950F-4C8697FB9E1B}" dt="2023-03-28T10:06:23.614" v="2" actId="1035"/>
      <pc:docMkLst>
        <pc:docMk/>
      </pc:docMkLst>
      <pc:sldChg chg="modSp mod">
        <pc:chgData name="Majchrzyk Monika" userId="34c61646-1a34-48dc-80f8-3fc883bb28f7" providerId="ADAL" clId="{6214C52D-669D-48CD-950F-4C8697FB9E1B}" dt="2023-03-28T10:06:23.614" v="2" actId="1035"/>
        <pc:sldMkLst>
          <pc:docMk/>
          <pc:sldMk cId="2978564845" sldId="257"/>
        </pc:sldMkLst>
        <pc:picChg chg="mod">
          <ac:chgData name="Majchrzyk Monika" userId="34c61646-1a34-48dc-80f8-3fc883bb28f7" providerId="ADAL" clId="{6214C52D-669D-48CD-950F-4C8697FB9E1B}" dt="2023-03-28T10:06:23.614" v="2" actId="1035"/>
          <ac:picMkLst>
            <pc:docMk/>
            <pc:sldMk cId="2978564845" sldId="257"/>
            <ac:picMk id="19" creationId="{8C3CFF1F-52DC-3490-D293-D228F8DF6A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F6DA1-8065-450D-DD72-26912780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43222-5D8F-3330-9B61-77213BE16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CC5579-3A55-462C-AB91-DE0A2E1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1C5B45F-561B-7AFA-E1A9-E30436E6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4D9FA9-3BB0-3D9B-598E-54102A89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74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AD6D02-7A0C-031B-E599-59899212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1FDD79-B65B-30AA-216F-C9814E2F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6F644F-53B6-FB6D-FD8D-741652F9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B02686-9D56-3DD5-2A09-2F0AE543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5168D6-B850-DE04-8771-33A27DB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962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1698-FA6E-79F6-6322-BCC50D8F5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23D11E-6B7D-0C4F-7510-C83D99D40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5EC281-C3B3-0BB1-FC5A-8ACC6322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A70B5F-C1E4-DF07-7212-44899EAC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78D1E8-5498-F3CE-C2C0-C204586D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2B15DF-A3CC-A86B-F766-BE44AE5F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1BB8A-A11F-8379-EC17-47A52BB8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B29B5F0-7FBD-0139-5B0C-504B36E6C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D74ADC-3D3D-D8C0-EF3A-9C12FEF7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C4D0E4-BDF1-24E8-C2F7-E095D04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3F09D1-DD57-D265-0B7B-C6F62B1D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98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915EA1-D141-FF97-0364-EEC7D09F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6532E-ADF1-5BA7-3B0B-7B291F3E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B64E6B-A791-F857-84A0-3D08FED48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6244C6-C78A-747B-06B0-171894E83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764F37-DF82-CA0D-949C-240AADA8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7D3C5-66E0-FEFE-2492-1837025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540397B-B484-B03A-28B1-3D429DD65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D3F9732-03F7-F6EA-4D67-77F62187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97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6AC7DB-ABB6-9A5E-8452-4EFEFF4C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FCF297F-73E8-104A-D2A7-67BFCBCC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AFE7354-A8C3-4EE7-F8A4-F337D97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08F7309-3CBD-0250-0D2C-74BF402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70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9502E15-C705-AB86-96A8-8CD376CA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AF1C45-D3E4-1183-38C9-03F21338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81B38F-8A85-9F18-8482-7BEB60F0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8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CF1C8A-472B-05C8-10F2-F59CD8F5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75AB8-B80A-8541-5D9F-42207CED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B448ACE-7617-3076-0487-21FD279A8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FE05A0-A927-822F-2D39-921F29D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A2996D-3BB4-08CB-95D4-E85F27CE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27EC9C-1D36-6101-EA3B-1CD80E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13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9E6E2C-CA9A-A51A-D284-1B22C2E4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3F12ED-D89A-3398-93AF-A85E1D668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9B70C2-598B-E0CC-DF74-B1F10B9AB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BC85B7-B0D8-0E7C-055E-DE1F3F02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DEC2AB-4676-812B-F1A5-1659064F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1EAE592-902B-4CD8-D5F6-1B78E9C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41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D32792-642C-064E-6029-9F169AD4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8EF2E1-35C4-6993-4D38-2594A1F7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6A750D-E2EE-17BB-36AD-7EBC846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773DB9-98BB-3623-8BF8-54E066D7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52B14-9A72-2FDB-3E75-B21258C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95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737036A-5536-1BA6-22E6-F0A0E70C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3FA8B0-0AD8-778B-8813-59868E08E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E3B72F-AF80-7A37-7D27-227A599F6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FFC0ED-A2E6-D959-017D-C54482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EA0CE4-1A12-E020-E44B-77D7DE83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43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C8D0B-04D7-623D-D450-44EC96E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31B636F-5B68-7C31-8D13-96C5ECE1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EC1DAE9-5927-C434-3E14-A0F26D4C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96892BF-5FBE-3A39-EFCC-B0E8CF9E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9FE219-A92A-D1DD-9076-FBF21B1D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9E66A74-3559-628B-75EE-E96151D79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1A98AE-73A5-EE15-60CD-020F3F76B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B0934-8C48-4B6B-9830-F8B1C8E5331D}" type="datetimeFigureOut">
              <a:rPr lang="pl-PL" smtClean="0"/>
              <a:t>16.05.2024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B3D98-D64F-782C-E352-647AA5D6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AD50F8-DF56-FA79-23F0-93B77ABE8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82EE-12AD-4411-B64F-6A65A02CEA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85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3CF06F40-6CDD-1882-5D7C-5B212074BC64}"/>
              </a:ext>
            </a:extLst>
          </p:cNvPr>
          <p:cNvSpPr txBox="1"/>
          <p:nvPr/>
        </p:nvSpPr>
        <p:spPr>
          <a:xfrm>
            <a:off x="4991371" y="713296"/>
            <a:ext cx="5699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ea typeface="Source Serif Pro" panose="02040603050405020204" pitchFamily="18" charset="0"/>
              </a:rPr>
              <a:t>Politechnika Warszawska</a:t>
            </a:r>
          </a:p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Wydział Mechatroniki </a:t>
            </a:r>
            <a:b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</a:br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  <a:ea typeface="Source Serif Pro" panose="02040603050405020204" pitchFamily="18" charset="0"/>
              </a:rPr>
              <a:t>Instytut Metrologii i Inżynierii Biomedycznej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BC331D-8069-B1C8-0B2C-BC64036C1009}"/>
              </a:ext>
            </a:extLst>
          </p:cNvPr>
          <p:cNvSpPr txBox="1"/>
          <p:nvPr/>
        </p:nvSpPr>
        <p:spPr>
          <a:xfrm>
            <a:off x="4991370" y="1950181"/>
            <a:ext cx="6826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  <a:latin typeface="+mj-lt"/>
              </a:rPr>
              <a:t>Monitorowanie adaptacji do wysiłku fizycznego na podstawie sygnałów krążeniowo-oddechowych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5D76B-1818-C235-38F9-3C9C21303C79}"/>
              </a:ext>
            </a:extLst>
          </p:cNvPr>
          <p:cNvSpPr txBox="1"/>
          <p:nvPr/>
        </p:nvSpPr>
        <p:spPr>
          <a:xfrm>
            <a:off x="4991369" y="3752150"/>
            <a:ext cx="5699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Współpraca lekarz-inżynier wspomagana metodami przetwarzania sygnałów, analizy przyczynowości oraz </a:t>
            </a:r>
            <a:b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</a:br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uczenia maszynowego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C22A504-080D-AED3-DD7B-D7F4C7F66CAE}"/>
              </a:ext>
            </a:extLst>
          </p:cNvPr>
          <p:cNvSpPr txBox="1"/>
          <p:nvPr/>
        </p:nvSpPr>
        <p:spPr>
          <a:xfrm>
            <a:off x="4991371" y="5421743"/>
            <a:ext cx="3377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+mj-lt"/>
              </a:rPr>
              <a:t>dr hab. inż. Marcel Młyńczak</a:t>
            </a:r>
          </a:p>
          <a:p>
            <a:endParaRPr lang="pl-PL" dirty="0">
              <a:solidFill>
                <a:schemeClr val="bg1"/>
              </a:solidFill>
              <a:latin typeface="Source Sans Pro Light" panose="020B0403030403020204" pitchFamily="34" charset="0"/>
            </a:endParaRPr>
          </a:p>
          <a:p>
            <a:r>
              <a:rPr lang="pl-PL" dirty="0">
                <a:solidFill>
                  <a:schemeClr val="bg1"/>
                </a:solidFill>
                <a:latin typeface="Source Sans Pro Light" panose="020B0403030403020204" pitchFamily="34" charset="0"/>
              </a:rPr>
              <a:t>Warszawa, 21 maja 2024 r.</a:t>
            </a:r>
          </a:p>
        </p:txBody>
      </p:sp>
      <p:pic>
        <p:nvPicPr>
          <p:cNvPr id="4" name="Obraz 3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F136669B-BC9B-F1E9-4B47-B61F9D11A8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8" y="849180"/>
            <a:ext cx="3760152" cy="37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Główna tematyka badawcza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9A4A758-A15E-C78B-A31B-F8836C033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332202"/>
              </p:ext>
            </p:extLst>
          </p:nvPr>
        </p:nvGraphicFramePr>
        <p:xfrm>
          <a:off x="332156" y="1352624"/>
          <a:ext cx="11527688" cy="5155474"/>
        </p:xfrm>
        <a:graphic>
          <a:graphicData uri="http://schemas.openxmlformats.org/drawingml/2006/table">
            <a:tbl>
              <a:tblPr firstRow="1" firstCol="1" bandRow="1"/>
              <a:tblGrid>
                <a:gridCol w="11527688">
                  <a:extLst>
                    <a:ext uri="{9D8B030D-6E8A-4147-A177-3AD203B41FA5}">
                      <a16:colId xmlns:a16="http://schemas.microsoft.com/office/drawing/2014/main" val="1897110095"/>
                    </a:ext>
                  </a:extLst>
                </a:gridCol>
              </a:tblGrid>
              <a:tr h="5155474">
                <a:tc>
                  <a:txBody>
                    <a:bodyPr/>
                    <a:lstStyle/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pl-PL" sz="1800" b="1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Kontekst: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coraz większa liczba publikowanych badań bazuje na wykorzystaniu urządzeń „ubieralnych”</a:t>
                      </a:r>
                      <a:r>
                        <a:rPr lang="pl-PL" sz="1800" b="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pl-PL" sz="1800" b="0" i="1" kern="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wearables</a:t>
                      </a:r>
                      <a:r>
                        <a:rPr lang="pl-PL" sz="1800" b="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stosunkowo rzadko badania przeprowadzana się jednak wśród dzieci, w tym wyczynowo uprawiających sport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większość urządzeń pozwala jedynie na pomiar liczby kroków oraz tętna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endParaRPr lang="pl-PL" sz="1800" b="0" i="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pl-PL" sz="1800" b="1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Hipoteza badawcza: </a:t>
                      </a: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równoczesna rejestracja sygnałów EKG, aktywności oddechowej i aktywności ruchowej, powiązana z analizą obejmującą sprzężenia pomiędzy sygnałami może poprawić ocenę adaptacji do wysiłku fizycznego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endParaRPr lang="pl-PL" sz="1800" b="0" i="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endParaRPr lang="pl-PL" sz="1800" b="0" i="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pl-PL" sz="1800" b="1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Cele badawcze: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poszukiwanie optymalnych parametrów opisujących zależności krążeniowo-oddechowych do oceny adaptacji </a:t>
                      </a:r>
                      <a:b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 wysiłku fizycznego,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wyznaczenie normatywnych zakresów wyników dla tych parametrów w zależności od wieku i dyscypliny,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określenie zestawu parametrów, które pozwalać będą na najlepszą predykcję przyszłych wyników sportowych </a:t>
                      </a:r>
                      <a:b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 podstawie dotychczasowego trendu ich zmian, </a:t>
                      </a:r>
                    </a:p>
                    <a:p>
                      <a:pPr marL="342900" marR="139065" lvl="0" indent="-34290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ocena wpływu interwencji terapeutycznych lub treningowych ustalanych na podstawie powyższych analiz. </a:t>
                      </a:r>
                    </a:p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None/>
                      </a:pPr>
                      <a:endParaRPr lang="pl-PL" sz="1800" b="0" i="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078" marR="3342" marT="584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836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74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l-PL" sz="1800" kern="1200" dirty="0">
                <a:solidFill>
                  <a:srgbClr val="FFFFFF"/>
                </a:solidFill>
                <a:effectLst/>
                <a:latin typeface="Source Sans Pro Light" panose="020B0403030403020204" pitchFamily="34" charset="0"/>
                <a:ea typeface="+mn-ea"/>
                <a:cs typeface="+mn-cs"/>
              </a:rPr>
              <a:t>Stanowisko pomiarowe - Pneumonitor</a:t>
            </a:r>
            <a:endParaRPr lang="pl-PL" sz="2000" dirty="0">
              <a:effectLst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6" name="Obraz 5" descr="Obraz zawierający w pomieszczeniu, osoba, ściana, ubrania&#10;&#10;Opis wygenerowany automatycznie">
            <a:extLst>
              <a:ext uri="{FF2B5EF4-FFF2-40B4-BE49-F238E27FC236}">
                <a16:creationId xmlns:a16="http://schemas.microsoft.com/office/drawing/2014/main" id="{CF886FBF-027E-59C8-83AF-7A7D120F5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447" y="1790893"/>
            <a:ext cx="1922126" cy="1439739"/>
          </a:xfrm>
          <a:prstGeom prst="rect">
            <a:avLst/>
          </a:prstGeom>
        </p:spPr>
      </p:pic>
      <p:pic>
        <p:nvPicPr>
          <p:cNvPr id="7" name="Obraz 6" descr="Obraz zawierający elektronika, adapter&#10;&#10;Opis wygenerowany automatycznie">
            <a:extLst>
              <a:ext uri="{FF2B5EF4-FFF2-40B4-BE49-F238E27FC236}">
                <a16:creationId xmlns:a16="http://schemas.microsoft.com/office/drawing/2014/main" id="{FF14BE94-8027-37C2-DA1E-FA8B7F2FA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095" y="3896793"/>
            <a:ext cx="3171877" cy="247853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499D304-32F4-9E88-E92B-6234E2030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6687" y="1034476"/>
            <a:ext cx="2090654" cy="2741842"/>
          </a:xfrm>
          <a:prstGeom prst="rect">
            <a:avLst/>
          </a:prstGeom>
        </p:spPr>
      </p:pic>
      <p:pic>
        <p:nvPicPr>
          <p:cNvPr id="9" name="Obraz 8" descr="Obraz zawierający w pomieszczeniu, elektronika&#10;&#10;Opis wygenerowany automatycznie">
            <a:extLst>
              <a:ext uri="{FF2B5EF4-FFF2-40B4-BE49-F238E27FC236}">
                <a16:creationId xmlns:a16="http://schemas.microsoft.com/office/drawing/2014/main" id="{97E00444-5DA8-B8EE-3FF0-96183DF1B2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74" y="1277907"/>
            <a:ext cx="2687802" cy="2478533"/>
          </a:xfrm>
          <a:prstGeom prst="rect">
            <a:avLst/>
          </a:prstGeom>
        </p:spPr>
      </p:pic>
      <p:pic>
        <p:nvPicPr>
          <p:cNvPr id="10" name="Obraz 9" descr="Obraz zawierający adapter&#10;&#10;Opis wygenerowany automatycznie">
            <a:extLst>
              <a:ext uri="{FF2B5EF4-FFF2-40B4-BE49-F238E27FC236}">
                <a16:creationId xmlns:a16="http://schemas.microsoft.com/office/drawing/2014/main" id="{F3036151-19BD-FB7E-042B-387C851D14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822" y="1126373"/>
            <a:ext cx="2835163" cy="310714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1C3DA91-F92E-C929-B56B-CDBC2744DF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822" y="4666542"/>
            <a:ext cx="4439308" cy="159257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7ED53933-687E-6CE2-FD47-62554B9D9CCC}"/>
              </a:ext>
            </a:extLst>
          </p:cNvPr>
          <p:cNvSpPr txBox="1"/>
          <p:nvPr/>
        </p:nvSpPr>
        <p:spPr>
          <a:xfrm>
            <a:off x="1421132" y="90183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Wersja 0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4A8C962-D73F-15EB-0DCA-A83503985BF6}"/>
              </a:ext>
            </a:extLst>
          </p:cNvPr>
          <p:cNvSpPr txBox="1"/>
          <p:nvPr/>
        </p:nvSpPr>
        <p:spPr>
          <a:xfrm>
            <a:off x="4415358" y="80467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Wersja 1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19DAD1-669A-5D71-A1AB-C4C940EE9B32}"/>
              </a:ext>
            </a:extLst>
          </p:cNvPr>
          <p:cNvSpPr txBox="1"/>
          <p:nvPr/>
        </p:nvSpPr>
        <p:spPr>
          <a:xfrm>
            <a:off x="7483827" y="82352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Wersja 2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BBCD831-25F1-5E20-605F-D3B94B33333B}"/>
              </a:ext>
            </a:extLst>
          </p:cNvPr>
          <p:cNvSpPr txBox="1"/>
          <p:nvPr/>
        </p:nvSpPr>
        <p:spPr>
          <a:xfrm>
            <a:off x="9056553" y="869139"/>
            <a:ext cx="2771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/>
              <a:t>Film przygotowany w ramach programu </a:t>
            </a:r>
            <a:br>
              <a:rPr lang="pl-PL" sz="1200" dirty="0"/>
            </a:br>
            <a:r>
              <a:rPr lang="pl-PL" sz="1200" dirty="0"/>
              <a:t>„Społeczna odpowiedzialność nauki”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04A602-CC6B-2725-2394-F3A5108C17F1}"/>
              </a:ext>
            </a:extLst>
          </p:cNvPr>
          <p:cNvSpPr txBox="1"/>
          <p:nvPr/>
        </p:nvSpPr>
        <p:spPr>
          <a:xfrm>
            <a:off x="3053866" y="373200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Wersja 3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EA4888A-42AF-42F5-67D7-31D1AAAF8DC8}"/>
              </a:ext>
            </a:extLst>
          </p:cNvPr>
          <p:cNvSpPr txBox="1"/>
          <p:nvPr/>
        </p:nvSpPr>
        <p:spPr>
          <a:xfrm>
            <a:off x="6503059" y="4297210"/>
            <a:ext cx="454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Patch – inspiracja do opracowywanej wersji 4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DBD85DB-A969-1A1A-6418-B46C91CC6B75}"/>
              </a:ext>
            </a:extLst>
          </p:cNvPr>
          <p:cNvSpPr txBox="1"/>
          <p:nvPr/>
        </p:nvSpPr>
        <p:spPr>
          <a:xfrm>
            <a:off x="21097" y="6364438"/>
            <a:ext cx="11901015" cy="507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300"/>
              </a:spcAft>
              <a:tabLst>
                <a:tab pos="334010" algn="l"/>
              </a:tabLst>
            </a:pPr>
            <a:r>
              <a:rPr lang="pl-PL" sz="1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Młyńczak M et al. </a:t>
            </a:r>
            <a:r>
              <a:rPr lang="en-US" sz="1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Ambulatory impedance pneumography device for quantitative monitoring of volumetric parameters in respiratory and cardiac applications. (Computing in Cardiology 2014)</a:t>
            </a:r>
            <a:endParaRPr lang="pl-PL" sz="1100" dirty="0">
              <a:solidFill>
                <a:schemeClr val="bg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300"/>
              </a:spcAft>
              <a:tabLst>
                <a:tab pos="334010" algn="l"/>
              </a:tabLst>
            </a:pPr>
            <a:r>
              <a:rPr lang="pl-PL" sz="1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Młyńczak M et al. </a:t>
            </a:r>
            <a:r>
              <a:rPr lang="en-US" sz="11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Ambulatory devices measuring cardiorespiratory activity with motion. (BIOSTEC 2017)</a:t>
            </a:r>
            <a:endParaRPr lang="pl-PL" sz="11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041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l-PL" sz="1800" kern="1200" dirty="0">
                <a:solidFill>
                  <a:srgbClr val="FFFFFF"/>
                </a:solidFill>
                <a:effectLst/>
                <a:latin typeface="Source Sans Pro Light" panose="020B0403030403020204" pitchFamily="34" charset="0"/>
                <a:ea typeface="+mn-ea"/>
                <a:cs typeface="+mn-cs"/>
              </a:rPr>
              <a:t>Zespół naukowy</a:t>
            </a:r>
            <a:endParaRPr lang="pl-PL" sz="2000" dirty="0">
              <a:effectLst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D008730-A8C7-2149-683F-88D04813E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686" y="1532593"/>
            <a:ext cx="1339497" cy="174352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B905978-0476-342B-60C5-2F812758A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634" y="1535713"/>
            <a:ext cx="1585026" cy="1743529"/>
          </a:xfrm>
          <a:prstGeom prst="rect">
            <a:avLst/>
          </a:prstGeom>
        </p:spPr>
      </p:pic>
      <p:pic>
        <p:nvPicPr>
          <p:cNvPr id="10" name="Obraz 9" descr="Obraz zawierający osoba, Ludzka twarz, uśmiech, ubrania&#10;&#10;Opis wygenerowany automatycznie">
            <a:extLst>
              <a:ext uri="{FF2B5EF4-FFF2-40B4-BE49-F238E27FC236}">
                <a16:creationId xmlns:a16="http://schemas.microsoft.com/office/drawing/2014/main" id="{D24A60B4-39FB-C487-704C-6834AFB86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55" y="1532593"/>
            <a:ext cx="1482406" cy="1740807"/>
          </a:xfrm>
          <a:prstGeom prst="rect">
            <a:avLst/>
          </a:prstGeom>
        </p:spPr>
      </p:pic>
      <p:pic>
        <p:nvPicPr>
          <p:cNvPr id="12" name="Obraz 11" descr="Obraz zawierający ubrania, osoba, Ludzka twarz, szyja&#10;&#10;Opis wygenerowany automatycznie">
            <a:extLst>
              <a:ext uri="{FF2B5EF4-FFF2-40B4-BE49-F238E27FC236}">
                <a16:creationId xmlns:a16="http://schemas.microsoft.com/office/drawing/2014/main" id="{975662AE-14DC-FAD4-06B3-8D33B06BCA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46" y="4078834"/>
            <a:ext cx="1810965" cy="1810965"/>
          </a:xfrm>
          <a:prstGeom prst="rect">
            <a:avLst/>
          </a:prstGeom>
        </p:spPr>
      </p:pic>
      <p:pic>
        <p:nvPicPr>
          <p:cNvPr id="14" name="Obraz 13" descr="Obraz zawierający Ludzka twarz, osoba, uśmiech, Warga&#10;&#10;Opis wygenerowany automatycznie">
            <a:extLst>
              <a:ext uri="{FF2B5EF4-FFF2-40B4-BE49-F238E27FC236}">
                <a16:creationId xmlns:a16="http://schemas.microsoft.com/office/drawing/2014/main" id="{5E8FBE7E-91A2-DB1E-6152-3247D5DF2A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6" y="4005156"/>
            <a:ext cx="1884644" cy="1884644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08D344A-956C-D4CE-96B6-A66989ED57D4}"/>
              </a:ext>
            </a:extLst>
          </p:cNvPr>
          <p:cNvSpPr txBox="1"/>
          <p:nvPr/>
        </p:nvSpPr>
        <p:spPr>
          <a:xfrm>
            <a:off x="7577420" y="2025333"/>
            <a:ext cx="432682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LIDER POB BIB I edycja</a:t>
            </a:r>
          </a:p>
          <a:p>
            <a:r>
              <a:rPr lang="pl-PL" dirty="0"/>
              <a:t>2023-2025</a:t>
            </a:r>
          </a:p>
          <a:p>
            <a:r>
              <a:rPr lang="pl-PL" dirty="0"/>
              <a:t>549930,00 zł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b="1" dirty="0"/>
              <a:t>Współprace:</a:t>
            </a:r>
          </a:p>
          <a:p>
            <a:pPr marL="285750" indent="-285750">
              <a:buFontTx/>
              <a:buChar char="-"/>
            </a:pPr>
            <a:r>
              <a:rPr lang="pl-PL" dirty="0"/>
              <a:t>Warszawski Uniwersytet Medyczny</a:t>
            </a:r>
          </a:p>
          <a:p>
            <a:pPr marL="742950" lvl="1" indent="-285750">
              <a:buFontTx/>
              <a:buChar char="-"/>
            </a:pPr>
            <a:r>
              <a:rPr lang="pl-PL" dirty="0"/>
              <a:t>7 wspólnych publikacji</a:t>
            </a:r>
          </a:p>
          <a:p>
            <a:pPr marL="285750" indent="-285750">
              <a:buFontTx/>
              <a:buChar char="-"/>
            </a:pPr>
            <a:r>
              <a:rPr lang="pl-PL" dirty="0"/>
              <a:t>Centralny Ośrodek Medycyny Sportowej</a:t>
            </a:r>
          </a:p>
          <a:p>
            <a:pPr marL="742950" lvl="1" indent="-285750">
              <a:buFontTx/>
              <a:buChar char="-"/>
            </a:pPr>
            <a:r>
              <a:rPr lang="pl-PL" dirty="0"/>
              <a:t>12 wspólnych publikacji</a:t>
            </a:r>
          </a:p>
          <a:p>
            <a:pPr marL="285750" indent="-285750">
              <a:buFontTx/>
              <a:buChar char="-"/>
            </a:pPr>
            <a:r>
              <a:rPr lang="pl-PL" dirty="0"/>
              <a:t>Stanford University*</a:t>
            </a:r>
          </a:p>
          <a:p>
            <a:pPr marL="742950" lvl="1" indent="-285750">
              <a:buFontTx/>
              <a:buChar char="-"/>
            </a:pPr>
            <a:r>
              <a:rPr lang="pl-PL" dirty="0"/>
              <a:t>3 wspólne publikacje</a:t>
            </a:r>
          </a:p>
          <a:p>
            <a:endParaRPr lang="pl-PL" dirty="0"/>
          </a:p>
        </p:txBody>
      </p:sp>
      <p:pic>
        <p:nvPicPr>
          <p:cNvPr id="9" name="Obraz 8" descr="Obraz zawierający Ludzka twarz, osoba, Czoło, Podbródek&#10;&#10;Opis wygenerowany automatycznie">
            <a:extLst>
              <a:ext uri="{FF2B5EF4-FFF2-40B4-BE49-F238E27FC236}">
                <a16:creationId xmlns:a16="http://schemas.microsoft.com/office/drawing/2014/main" id="{DD3AF235-22C3-55AD-6FA0-FD849FD7B0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643" y="4148992"/>
            <a:ext cx="1740807" cy="1740807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1CB260A-641C-85B0-4F9C-BAD3240DC1B2}"/>
              </a:ext>
            </a:extLst>
          </p:cNvPr>
          <p:cNvSpPr txBox="1"/>
          <p:nvPr/>
        </p:nvSpPr>
        <p:spPr>
          <a:xfrm>
            <a:off x="655529" y="3365199"/>
            <a:ext cx="1983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dr hab. inż. Marcel Młyńczak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BB4920F-A1BB-6621-AE94-3DC13B837B2B}"/>
              </a:ext>
            </a:extLst>
          </p:cNvPr>
          <p:cNvSpPr txBox="1"/>
          <p:nvPr/>
        </p:nvSpPr>
        <p:spPr>
          <a:xfrm>
            <a:off x="2848335" y="3362476"/>
            <a:ext cx="1880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dr n. o </a:t>
            </a:r>
            <a:r>
              <a:rPr lang="pl-PL" sz="1200" dirty="0" err="1"/>
              <a:t>zdr</a:t>
            </a:r>
            <a:r>
              <a:rPr lang="pl-PL" sz="1200" dirty="0"/>
              <a:t>. Jakub S. Gąsior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D2DA684-E2D1-96C9-23E2-96FC92E02338}"/>
              </a:ext>
            </a:extLst>
          </p:cNvPr>
          <p:cNvSpPr txBox="1"/>
          <p:nvPr/>
        </p:nvSpPr>
        <p:spPr>
          <a:xfrm>
            <a:off x="5050031" y="3365198"/>
            <a:ext cx="1534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mgr inż. Maciej Rosoł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845BB00-39AD-BF35-359A-6B5D80F2AC7B}"/>
              </a:ext>
            </a:extLst>
          </p:cNvPr>
          <p:cNvSpPr txBox="1"/>
          <p:nvPr/>
        </p:nvSpPr>
        <p:spPr>
          <a:xfrm>
            <a:off x="541715" y="5975759"/>
            <a:ext cx="2210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mgr inż. Magdalena Mikielewicz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6EE00077-4429-EFA8-A59A-A083B0B0AC5A}"/>
              </a:ext>
            </a:extLst>
          </p:cNvPr>
          <p:cNvSpPr txBox="1"/>
          <p:nvPr/>
        </p:nvSpPr>
        <p:spPr>
          <a:xfrm>
            <a:off x="3089806" y="5975759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mgr inż. Jonasz Łaba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72C9CF67-34F7-4837-6DA1-6CC6EEC5A7B0}"/>
              </a:ext>
            </a:extLst>
          </p:cNvPr>
          <p:cNvSpPr txBox="1"/>
          <p:nvPr/>
        </p:nvSpPr>
        <p:spPr>
          <a:xfrm>
            <a:off x="4819517" y="5975759"/>
            <a:ext cx="2073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mgr inż. Kacper Korzeniewski</a:t>
            </a:r>
          </a:p>
        </p:txBody>
      </p:sp>
    </p:spTree>
    <p:extLst>
      <p:ext uri="{BB962C8B-B14F-4D97-AF65-F5344CB8AC3E}">
        <p14:creationId xmlns:p14="http://schemas.microsoft.com/office/powerpoint/2010/main" val="172325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l-PL" dirty="0">
                <a:solidFill>
                  <a:srgbClr val="FFFFFF"/>
                </a:solidFill>
                <a:latin typeface="Source Sans Pro Light" panose="020B0403030403020204" pitchFamily="34" charset="0"/>
              </a:rPr>
              <a:t>Najnowsza praca – w recenzji w </a:t>
            </a:r>
            <a:r>
              <a:rPr lang="pl-PL" dirty="0" err="1">
                <a:solidFill>
                  <a:srgbClr val="FFFFFF"/>
                </a:solidFill>
                <a:latin typeface="Source Sans Pro Light" panose="020B0403030403020204" pitchFamily="34" charset="0"/>
              </a:rPr>
              <a:t>Scientific</a:t>
            </a:r>
            <a:r>
              <a:rPr lang="pl-PL" dirty="0">
                <a:solidFill>
                  <a:srgbClr val="FFFFFF"/>
                </a:solidFill>
                <a:latin typeface="Source Sans Pro Light" panose="020B0403030403020204" pitchFamily="34" charset="0"/>
              </a:rPr>
              <a:t> </a:t>
            </a:r>
            <a:r>
              <a:rPr lang="pl-PL" dirty="0" err="1">
                <a:solidFill>
                  <a:srgbClr val="FFFFFF"/>
                </a:solidFill>
                <a:latin typeface="Source Sans Pro Light" panose="020B0403030403020204" pitchFamily="34" charset="0"/>
              </a:rPr>
              <a:t>Reports</a:t>
            </a:r>
            <a:endParaRPr lang="pl-PL" sz="2000" dirty="0">
              <a:effectLst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9A4A758-A15E-C78B-A31B-F8836C033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111108"/>
              </p:ext>
            </p:extLst>
          </p:nvPr>
        </p:nvGraphicFramePr>
        <p:xfrm>
          <a:off x="332156" y="964998"/>
          <a:ext cx="11527688" cy="898372"/>
        </p:xfrm>
        <a:graphic>
          <a:graphicData uri="http://schemas.openxmlformats.org/drawingml/2006/table">
            <a:tbl>
              <a:tblPr firstRow="1" firstCol="1" bandRow="1"/>
              <a:tblGrid>
                <a:gridCol w="11527688">
                  <a:extLst>
                    <a:ext uri="{9D8B030D-6E8A-4147-A177-3AD203B41FA5}">
                      <a16:colId xmlns:a16="http://schemas.microsoft.com/office/drawing/2014/main" val="1897110095"/>
                    </a:ext>
                  </a:extLst>
                </a:gridCol>
              </a:tblGrid>
              <a:tr h="898372">
                <a:tc>
                  <a:txBody>
                    <a:bodyPr/>
                    <a:lstStyle/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Tx/>
                        <a:buNone/>
                      </a:pP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Classification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pediatric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individuals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based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the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cardiorespiratory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signals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causal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domain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features</a:t>
                      </a:r>
                      <a:r>
                        <a:rPr lang="pl-PL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600" b="1" dirty="0"/>
                    </a:p>
                    <a:p>
                      <a:r>
                        <a:rPr lang="pl-P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Maciej Rosoł, Jakub S. </a:t>
                      </a:r>
                      <a:r>
                        <a:rPr lang="pl-PL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Gąsior</a:t>
                      </a:r>
                      <a:r>
                        <a:rPr lang="pl-P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Kacper Korzeniewski, Jonasz Łaba, Robert Makuch, </a:t>
                      </a:r>
                      <a:r>
                        <a:rPr lang="pl-PL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Bożena</a:t>
                      </a:r>
                      <a:r>
                        <a:rPr lang="pl-P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Werner, Marcel </a:t>
                      </a:r>
                      <a:r>
                        <a:rPr lang="pl-PL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Młyńczak</a:t>
                      </a:r>
                      <a:r>
                        <a:rPr lang="pl-P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600" dirty="0"/>
                    </a:p>
                  </a:txBody>
                  <a:tcPr marL="30078" marR="3342" marT="584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836932"/>
                  </a:ext>
                </a:extLst>
              </a:tr>
            </a:tbl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28FECC6D-9C4D-5A7F-F5BB-D9FF451F7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6" y="2730764"/>
            <a:ext cx="2971800" cy="30353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C8CCBF5-BD65-2E9A-6E69-E22393BF4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42" y="2233819"/>
            <a:ext cx="3035300" cy="40005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623D8F3-77CF-0874-9A55-C193F59E1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319" y="2246519"/>
            <a:ext cx="2997200" cy="39878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EEA905-8F8F-9B78-B662-58A0B90B5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858" y="1934243"/>
            <a:ext cx="2346165" cy="462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l-PL" sz="1800" kern="1200" dirty="0">
                <a:solidFill>
                  <a:srgbClr val="FFFFFF"/>
                </a:solidFill>
                <a:effectLst/>
                <a:latin typeface="Source Sans Pro Light" panose="020B0403030403020204" pitchFamily="34" charset="0"/>
                <a:ea typeface="+mn-ea"/>
                <a:cs typeface="+mn-cs"/>
              </a:rPr>
              <a:t>Analiza przyczynowości</a:t>
            </a:r>
            <a:endParaRPr lang="pl-PL" sz="2000" dirty="0">
              <a:effectLst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9A4A758-A15E-C78B-A31B-F8836C033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265273"/>
              </p:ext>
            </p:extLst>
          </p:nvPr>
        </p:nvGraphicFramePr>
        <p:xfrm>
          <a:off x="332156" y="981026"/>
          <a:ext cx="11527688" cy="1103128"/>
        </p:xfrm>
        <a:graphic>
          <a:graphicData uri="http://schemas.openxmlformats.org/drawingml/2006/table">
            <a:tbl>
              <a:tblPr firstRow="1" firstCol="1" bandRow="1"/>
              <a:tblGrid>
                <a:gridCol w="11527688">
                  <a:extLst>
                    <a:ext uri="{9D8B030D-6E8A-4147-A177-3AD203B41FA5}">
                      <a16:colId xmlns:a16="http://schemas.microsoft.com/office/drawing/2014/main" val="1897110095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lang="pl-P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Gąsior JS*, Młyńczak M* et al. </a:t>
                      </a:r>
                      <a:r>
                        <a:rPr lang="pl-PL" b="1" dirty="0">
                          <a:effectLst/>
                        </a:rPr>
                        <a:t>The </a:t>
                      </a:r>
                      <a:r>
                        <a:rPr lang="pl-PL" b="1" dirty="0" err="1">
                          <a:effectLst/>
                        </a:rPr>
                        <a:t>discovery</a:t>
                      </a:r>
                      <a:r>
                        <a:rPr lang="pl-PL" b="1" dirty="0">
                          <a:effectLst/>
                        </a:rPr>
                        <a:t> of a data-</a:t>
                      </a:r>
                      <a:r>
                        <a:rPr lang="pl-PL" b="1" dirty="0" err="1">
                          <a:effectLst/>
                        </a:rPr>
                        <a:t>driven</a:t>
                      </a:r>
                      <a:r>
                        <a:rPr lang="pl-PL" b="1" dirty="0">
                          <a:effectLst/>
                        </a:rPr>
                        <a:t> </a:t>
                      </a:r>
                    </a:p>
                    <a:p>
                      <a:pPr rtl="0" eaLnBrk="1" latinLnBrk="0" hangingPunct="1"/>
                      <a:r>
                        <a:rPr lang="pl-PL" b="1" dirty="0" err="1">
                          <a:effectLst/>
                        </a:rPr>
                        <a:t>causal</a:t>
                      </a:r>
                      <a:r>
                        <a:rPr lang="pl-PL" b="1" dirty="0">
                          <a:effectLst/>
                        </a:rPr>
                        <a:t> diagram of sport </a:t>
                      </a:r>
                      <a:r>
                        <a:rPr lang="pl-PL" b="1" dirty="0" err="1">
                          <a:effectLst/>
                        </a:rPr>
                        <a:t>participation</a:t>
                      </a:r>
                      <a:r>
                        <a:rPr lang="pl-PL" b="1" dirty="0">
                          <a:effectLst/>
                        </a:rPr>
                        <a:t> in </a:t>
                      </a:r>
                      <a:r>
                        <a:rPr lang="pl-PL" b="1" dirty="0" err="1">
                          <a:effectLst/>
                        </a:rPr>
                        <a:t>children</a:t>
                      </a:r>
                      <a:r>
                        <a:rPr lang="pl-PL" b="1" dirty="0">
                          <a:effectLst/>
                        </a:rPr>
                        <a:t> and </a:t>
                      </a:r>
                    </a:p>
                    <a:p>
                      <a:pPr rtl="0" eaLnBrk="1" latinLnBrk="0" hangingPunct="1"/>
                      <a:r>
                        <a:rPr lang="pl-PL" b="1" dirty="0" err="1">
                          <a:effectLst/>
                        </a:rPr>
                        <a:t>adolescents</a:t>
                      </a:r>
                      <a:r>
                        <a:rPr lang="pl-PL" b="1" dirty="0">
                          <a:effectLst/>
                        </a:rPr>
                        <a:t> with </a:t>
                      </a:r>
                      <a:r>
                        <a:rPr lang="pl-PL" b="1" dirty="0" err="1">
                          <a:effectLst/>
                        </a:rPr>
                        <a:t>heart</a:t>
                      </a:r>
                      <a:r>
                        <a:rPr lang="pl-PL" b="1" dirty="0">
                          <a:effectLst/>
                        </a:rPr>
                        <a:t> </a:t>
                      </a:r>
                      <a:r>
                        <a:rPr lang="pl-PL" b="1" dirty="0" err="1">
                          <a:effectLst/>
                        </a:rPr>
                        <a:t>disease</a:t>
                      </a:r>
                      <a:r>
                        <a:rPr lang="pl-PL" b="1" dirty="0">
                          <a:effectLst/>
                        </a:rPr>
                        <a:t>: a pilot </a:t>
                      </a:r>
                      <a:r>
                        <a:rPr lang="pl-PL" b="1" dirty="0" err="1">
                          <a:effectLst/>
                        </a:rPr>
                        <a:t>study</a:t>
                      </a:r>
                      <a:r>
                        <a:rPr lang="pl-PL" b="1" dirty="0">
                          <a:effectLst/>
                        </a:rPr>
                        <a:t>. </a:t>
                      </a:r>
                    </a:p>
                    <a:p>
                      <a:pPr rtl="0" eaLnBrk="1" latinLnBrk="0" hangingPunct="1"/>
                      <a:r>
                        <a:rPr lang="pl-PL" dirty="0">
                          <a:effectLst/>
                        </a:rPr>
                        <a:t>Front. </a:t>
                      </a:r>
                      <a:r>
                        <a:rPr lang="pl-PL" dirty="0" err="1">
                          <a:effectLst/>
                        </a:rPr>
                        <a:t>Cardiovasc</a:t>
                      </a:r>
                      <a:r>
                        <a:rPr lang="pl-PL" dirty="0">
                          <a:effectLst/>
                        </a:rPr>
                        <a:t>. Med. 10:1247122, 2023.</a:t>
                      </a:r>
                    </a:p>
                  </a:txBody>
                  <a:tcPr marL="30078" marR="3342" marT="584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836932"/>
                  </a:ext>
                </a:extLst>
              </a:tr>
            </a:tbl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1C63E461-BA41-714F-154B-F85242EE1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481" y="981026"/>
            <a:ext cx="4900109" cy="579451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7C14742-34F0-FD20-B4F6-3A74E9A2E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2260508"/>
            <a:ext cx="3784864" cy="44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6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l-PL" sz="1800" kern="1200" dirty="0">
                <a:solidFill>
                  <a:srgbClr val="FFFFFF"/>
                </a:solidFill>
                <a:effectLst/>
                <a:latin typeface="Source Sans Pro Light" panose="020B0403030403020204" pitchFamily="34" charset="0"/>
                <a:ea typeface="+mn-ea"/>
                <a:cs typeface="+mn-cs"/>
              </a:rPr>
              <a:t>Modele językowe</a:t>
            </a:r>
            <a:endParaRPr lang="pl-PL" sz="2000" dirty="0">
              <a:effectLst/>
            </a:endParaRP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9A4A758-A15E-C78B-A31B-F8836C033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149811"/>
              </p:ext>
            </p:extLst>
          </p:nvPr>
        </p:nvGraphicFramePr>
        <p:xfrm>
          <a:off x="9486094" y="5136082"/>
          <a:ext cx="11527688" cy="1438125"/>
        </p:xfrm>
        <a:graphic>
          <a:graphicData uri="http://schemas.openxmlformats.org/drawingml/2006/table">
            <a:tbl>
              <a:tblPr firstRow="1" firstCol="1" bandRow="1"/>
              <a:tblGrid>
                <a:gridCol w="11527688">
                  <a:extLst>
                    <a:ext uri="{9D8B030D-6E8A-4147-A177-3AD203B41FA5}">
                      <a16:colId xmlns:a16="http://schemas.microsoft.com/office/drawing/2014/main" val="1897110095"/>
                    </a:ext>
                  </a:extLst>
                </a:gridCol>
              </a:tblGrid>
              <a:tr h="1438125">
                <a:tc>
                  <a:txBody>
                    <a:bodyPr/>
                    <a:lstStyle/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Tx/>
                        <a:buNone/>
                      </a:pP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Testy: </a:t>
                      </a:r>
                      <a:b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pl-PL" sz="1800" b="1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 marca 2023 r.</a:t>
                      </a:r>
                    </a:p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Tx/>
                        <a:buNone/>
                      </a:pP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Uzupełnienia po recenzji: </a:t>
                      </a:r>
                      <a:b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pl-PL" sz="1800" b="1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 sierpnia 2023 r.</a:t>
                      </a:r>
                      <a:endParaRPr lang="pl-PL" sz="1800" b="0" i="0" u="none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078" marR="3342" marT="584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836932"/>
                  </a:ext>
                </a:extLst>
              </a:tr>
            </a:tbl>
          </a:graphicData>
        </a:graphic>
      </p:graphicFrame>
      <p:pic>
        <p:nvPicPr>
          <p:cNvPr id="4" name="Obraz 3">
            <a:extLst>
              <a:ext uri="{FF2B5EF4-FFF2-40B4-BE49-F238E27FC236}">
                <a16:creationId xmlns:a16="http://schemas.microsoft.com/office/drawing/2014/main" id="{86CF26BC-DBF8-0590-FB4D-F11649B53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822" y="1264070"/>
            <a:ext cx="7309186" cy="527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7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CA99EC4-3C2E-53F3-55A5-01E21A2FCB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80467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A7C4B59-9B8D-C16D-1201-5FC12125ED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29588" y="160326"/>
            <a:ext cx="5699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  <a:latin typeface="Source Sans Pro Light" panose="020B0403030403020204" pitchFamily="34" charset="0"/>
              </a:rPr>
              <a:t>Wyzwania badawcze i związane z wdrożeniami</a:t>
            </a:r>
          </a:p>
        </p:txBody>
      </p:sp>
      <p:pic>
        <p:nvPicPr>
          <p:cNvPr id="3" name="Obraz 2" descr="Obraz zawierający linia, Symetria, sztuka, zrzut ekranu&#10;&#10;Opis wygenerowany automatycznie">
            <a:extLst>
              <a:ext uri="{FF2B5EF4-FFF2-40B4-BE49-F238E27FC236}">
                <a16:creationId xmlns:a16="http://schemas.microsoft.com/office/drawing/2014/main" id="{0C973858-235B-FD41-B6C5-9B707491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27" y="64942"/>
            <a:ext cx="669226" cy="674788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9A4A758-A15E-C78B-A31B-F8836C033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459120"/>
              </p:ext>
            </p:extLst>
          </p:nvPr>
        </p:nvGraphicFramePr>
        <p:xfrm>
          <a:off x="332156" y="402336"/>
          <a:ext cx="11527688" cy="5155474"/>
        </p:xfrm>
        <a:graphic>
          <a:graphicData uri="http://schemas.openxmlformats.org/drawingml/2006/table">
            <a:tbl>
              <a:tblPr firstRow="1" firstCol="1" bandRow="1"/>
              <a:tblGrid>
                <a:gridCol w="11527688">
                  <a:extLst>
                    <a:ext uri="{9D8B030D-6E8A-4147-A177-3AD203B41FA5}">
                      <a16:colId xmlns:a16="http://schemas.microsoft.com/office/drawing/2014/main" val="1897110095"/>
                    </a:ext>
                  </a:extLst>
                </a:gridCol>
              </a:tblGrid>
              <a:tr h="5155474">
                <a:tc>
                  <a:txBody>
                    <a:bodyPr/>
                    <a:lstStyle/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pl-PL" sz="1800" b="1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Wyzwania badawcze</a:t>
                      </a:r>
                    </a:p>
                    <a:p>
                      <a:pPr marL="285750" marR="139065" lvl="0" indent="-28575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Logistyka rejestracji prowadzonych bez aktywnego udziału operatora</a:t>
                      </a:r>
                    </a:p>
                    <a:p>
                      <a:pPr marL="285750" marR="139065" lvl="0" indent="-28575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Określenie interwencji rehabilitacyjnych oraz treningowych</a:t>
                      </a:r>
                    </a:p>
                    <a:p>
                      <a:pPr marL="285750" marR="139065" lvl="0" indent="-28575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Współpraca osób badanych z lekarzem/trenerem prowadzącym</a:t>
                      </a:r>
                    </a:p>
                    <a:p>
                      <a:pPr marL="285750" marR="139065" lvl="0" indent="-28575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Selekcja parametrów pozwalających na predykcję zmian profilu </a:t>
                      </a:r>
                      <a:b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pl-PL" sz="1800" b="0" i="0" u="none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krążeniowo-oddechowego na podstawie trendu rejestrowanych zmian </a:t>
                      </a:r>
                    </a:p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Tx/>
                        <a:buNone/>
                      </a:pPr>
                      <a:endParaRPr lang="pl-PL" sz="1800" b="1" i="0" u="none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indent="0" rtl="0" latinLnBrk="0">
                        <a:buFont typeface="Arial" panose="020B0604020202020204" pitchFamily="34" charset="0"/>
                        <a:buNone/>
                      </a:pPr>
                      <a:r>
                        <a:rPr lang="pl-PL" sz="1800" b="1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Wyzwania związane z wdrożeniami</a:t>
                      </a:r>
                    </a:p>
                    <a:p>
                      <a:pPr marL="285750" indent="-285750" rtl="0" latinLnBrk="0"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MDR 2017/745</a:t>
                      </a:r>
                      <a:endParaRPr lang="pl-PL" sz="1800" dirty="0">
                        <a:effectLst/>
                      </a:endParaRPr>
                    </a:p>
                    <a:p>
                      <a:pPr marL="285750" indent="-285750" rtl="0" latinLnBrk="0">
                        <a:buFont typeface="Arial" panose="020B0604020202020204" pitchFamily="34" charset="0"/>
                        <a:buChar char="•"/>
                      </a:pPr>
                      <a:r>
                        <a:rPr lang="pl-PL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Ustawa z dnia 7 kwietnia 2022 r. o wyrobach medycznych</a:t>
                      </a:r>
                      <a:endParaRPr lang="pl-PL" dirty="0">
                        <a:effectLst/>
                      </a:endParaRPr>
                    </a:p>
                    <a:p>
                      <a:pPr marL="0" marR="139065" lvl="0" indent="0" algn="l">
                        <a:lnSpc>
                          <a:spcPct val="105000"/>
                        </a:lnSpc>
                        <a:spcAft>
                          <a:spcPts val="145"/>
                        </a:spcAft>
                        <a:buFontTx/>
                        <a:buNone/>
                      </a:pPr>
                      <a:endParaRPr lang="pl-PL" sz="1800" b="0" i="0" u="none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078" marR="3342" marT="584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836932"/>
                  </a:ext>
                </a:extLst>
              </a:tr>
            </a:tbl>
          </a:graphicData>
        </a:graphic>
      </p:graphicFrame>
      <p:pic>
        <p:nvPicPr>
          <p:cNvPr id="4" name="Obraz 3" descr="Obraz zawierający tekst, oprogramowanie, Strona internetowa, Czcionka&#10;&#10;Opis wygenerowany automatycznie">
            <a:extLst>
              <a:ext uri="{FF2B5EF4-FFF2-40B4-BE49-F238E27FC236}">
                <a16:creationId xmlns:a16="http://schemas.microsoft.com/office/drawing/2014/main" id="{95F37E9B-6705-BBEC-366C-B653FC429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542" y="2703444"/>
            <a:ext cx="3103954" cy="1791880"/>
          </a:xfrm>
          <a:prstGeom prst="rect">
            <a:avLst/>
          </a:prstGeom>
        </p:spPr>
      </p:pic>
      <p:pic>
        <p:nvPicPr>
          <p:cNvPr id="6" name="Obraz 5" descr="Obraz zawierający tekst, Czcionka, logo, zrzut ekranu&#10;&#10;Opis wygenerowany automatycznie">
            <a:extLst>
              <a:ext uri="{FF2B5EF4-FFF2-40B4-BE49-F238E27FC236}">
                <a16:creationId xmlns:a16="http://schemas.microsoft.com/office/drawing/2014/main" id="{BAF5501E-4ED2-1E56-C1ED-142115B9B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096" y="4629171"/>
            <a:ext cx="7772400" cy="187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78737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olitechnika Warszawska">
      <a:dk1>
        <a:srgbClr val="006872"/>
      </a:dk1>
      <a:lt1>
        <a:sysClr val="window" lastClr="FFFFFF"/>
      </a:lt1>
      <a:dk2>
        <a:srgbClr val="004A6C"/>
      </a:dk2>
      <a:lt2>
        <a:srgbClr val="E7E6E6"/>
      </a:lt2>
      <a:accent1>
        <a:srgbClr val="3466AF"/>
      </a:accent1>
      <a:accent2>
        <a:srgbClr val="E7A217"/>
      </a:accent2>
      <a:accent3>
        <a:srgbClr val="C8C1B6"/>
      </a:accent3>
      <a:accent4>
        <a:srgbClr val="E63312"/>
      </a:accent4>
      <a:accent5>
        <a:srgbClr val="9A0F06"/>
      </a:accent5>
      <a:accent6>
        <a:srgbClr val="C0D1C8"/>
      </a:accent6>
      <a:hlink>
        <a:srgbClr val="007C91"/>
      </a:hlink>
      <a:folHlink>
        <a:srgbClr val="5E3156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479C497013314EB30E13A293C2CAD7" ma:contentTypeVersion="2" ma:contentTypeDescription="Utwórz nowy dokument." ma:contentTypeScope="" ma:versionID="a8f177c33b1d50441d412845e1b954e3">
  <xsd:schema xmlns:xsd="http://www.w3.org/2001/XMLSchema" xmlns:xs="http://www.w3.org/2001/XMLSchema" xmlns:p="http://schemas.microsoft.com/office/2006/metadata/properties" xmlns:ns2="28812133-567b-453f-8b78-53feacc6c9fa" targetNamespace="http://schemas.microsoft.com/office/2006/metadata/properties" ma:root="true" ma:fieldsID="b92e41982e0c63464eb775af11aaaef7" ns2:_="">
    <xsd:import namespace="28812133-567b-453f-8b78-53feacc6c9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12133-567b-453f-8b78-53feacc6c9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D30935-1AC9-4C6E-A060-D39FB7C4DD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948F50-14C5-40E6-88D1-329BE8C46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12133-567b-453f-8b78-53feacc6c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BFD26B-195B-4D9D-83F8-EF9EF218BBFC}">
  <ds:schemaRefs>
    <ds:schemaRef ds:uri="http://schemas.microsoft.com/office/2006/metadata/properties"/>
    <ds:schemaRef ds:uri="http://schemas.microsoft.com/office/infopath/2007/PartnerControls"/>
    <ds:schemaRef ds:uri="d8301284-0e13-42aa-bfb2-849dd2e9fdd8"/>
    <ds:schemaRef ds:uri="fca3fa48-ee18-4258-80e9-c2e987ae0fe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Words>495</Words>
  <Application>Microsoft Macintosh PowerPoint</Application>
  <PresentationFormat>Panoramiczny</PresentationFormat>
  <Paragraphs>72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Source Sans Pro</vt:lpstr>
      <vt:lpstr>Source Sans Pro Light</vt:lpstr>
      <vt:lpstr>Source Serif Pro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Majchrzyk Monika</dc:creator>
  <cp:lastModifiedBy>Marcel Młyńczak</cp:lastModifiedBy>
  <cp:revision>99</cp:revision>
  <dcterms:created xsi:type="dcterms:W3CDTF">2023-03-17T09:04:36Z</dcterms:created>
  <dcterms:modified xsi:type="dcterms:W3CDTF">2024-05-16T13:55:25Z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0x0101003E479C497013314EB30E13A293C2CAD7</vt:lpwstr>
  </property>
  <property fmtid="{D5CDD505-2E9C-101B-9397-08002B2CF9AE}" pid="3" name="MediaServiceImageTags">
    <vt:lpwstr/>
  </property>
</Properties>
</file>