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57" r:id="rId6"/>
    <p:sldId id="263" r:id="rId7"/>
    <p:sldId id="261" r:id="rId8"/>
    <p:sldId id="264" r:id="rId9"/>
    <p:sldId id="266" r:id="rId10"/>
    <p:sldId id="267" r:id="rId11"/>
    <p:sldId id="268" r:id="rId12"/>
    <p:sldId id="265" r:id="rId13"/>
    <p:sldId id="258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DFD0F-1E0F-47E3-A724-24491B6DD3A5}" v="7" dt="2024-05-20T14:53:20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0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chrzyk Monika" userId="34c61646-1a34-48dc-80f8-3fc883bb28f7" providerId="ADAL" clId="{6214C52D-669D-48CD-950F-4C8697FB9E1B}"/>
    <pc:docChg chg="modSld">
      <pc:chgData name="Majchrzyk Monika" userId="34c61646-1a34-48dc-80f8-3fc883bb28f7" providerId="ADAL" clId="{6214C52D-669D-48CD-950F-4C8697FB9E1B}" dt="2023-03-28T10:06:23.614" v="2" actId="1035"/>
      <pc:docMkLst>
        <pc:docMk/>
      </pc:docMkLst>
      <pc:sldChg chg="modSp mod">
        <pc:chgData name="Majchrzyk Monika" userId="34c61646-1a34-48dc-80f8-3fc883bb28f7" providerId="ADAL" clId="{6214C52D-669D-48CD-950F-4C8697FB9E1B}" dt="2023-03-28T10:06:23.614" v="2" actId="1035"/>
        <pc:sldMkLst>
          <pc:docMk/>
          <pc:sldMk cId="2978564845" sldId="257"/>
        </pc:sldMkLst>
        <pc:picChg chg="mod">
          <ac:chgData name="Majchrzyk Monika" userId="34c61646-1a34-48dc-80f8-3fc883bb28f7" providerId="ADAL" clId="{6214C52D-669D-48CD-950F-4C8697FB9E1B}" dt="2023-03-28T10:06:23.614" v="2" actId="1035"/>
          <ac:picMkLst>
            <pc:docMk/>
            <pc:sldMk cId="2978564845" sldId="257"/>
            <ac:picMk id="19" creationId="{8C3CFF1F-52DC-3490-D293-D228F8DF6A01}"/>
          </ac:picMkLst>
        </pc:picChg>
      </pc:sldChg>
    </pc:docChg>
  </pc:docChgLst>
  <pc:docChgLst>
    <pc:chgData name="Majchrzyk Monika" userId="34c61646-1a34-48dc-80f8-3fc883bb28f7" providerId="ADAL" clId="{E312D953-5149-4F01-8C48-37C5686AC97F}"/>
    <pc:docChg chg="undo custSel addSld delSld modSld sldOrd">
      <pc:chgData name="Majchrzyk Monika" userId="34c61646-1a34-48dc-80f8-3fc883bb28f7" providerId="ADAL" clId="{E312D953-5149-4F01-8C48-37C5686AC97F}" dt="2023-06-15T07:32:59.205" v="1324" actId="47"/>
      <pc:docMkLst>
        <pc:docMk/>
      </pc:docMkLst>
      <pc:sldChg chg="addSp delSp modSp mod setBg">
        <pc:chgData name="Majchrzyk Monika" userId="34c61646-1a34-48dc-80f8-3fc883bb28f7" providerId="ADAL" clId="{E312D953-5149-4F01-8C48-37C5686AC97F}" dt="2023-06-06T07:35:06.489" v="37" actId="1076"/>
        <pc:sldMkLst>
          <pc:docMk/>
          <pc:sldMk cId="1396976786" sldId="256"/>
        </pc:sldMkLst>
        <pc:spChg chg="mod">
          <ac:chgData name="Majchrzyk Monika" userId="34c61646-1a34-48dc-80f8-3fc883bb28f7" providerId="ADAL" clId="{E312D953-5149-4F01-8C48-37C5686AC97F}" dt="2023-06-06T07:32:35.185" v="25" actId="2711"/>
          <ac:spMkLst>
            <pc:docMk/>
            <pc:sldMk cId="1396976786" sldId="256"/>
            <ac:spMk id="6" creationId="{3CF06F40-6CDD-1882-5D7C-5B212074BC64}"/>
          </ac:spMkLst>
        </pc:spChg>
        <pc:graphicFrameChg chg="add del">
          <ac:chgData name="Majchrzyk Monika" userId="34c61646-1a34-48dc-80f8-3fc883bb28f7" providerId="ADAL" clId="{E312D953-5149-4F01-8C48-37C5686AC97F}" dt="2023-06-06T07:30:43.199" v="1" actId="478"/>
          <ac:graphicFrameMkLst>
            <pc:docMk/>
            <pc:sldMk cId="1396976786" sldId="256"/>
            <ac:graphicFrameMk id="2" creationId="{F6281248-0CD9-A2A0-7B61-6A5A849168EC}"/>
          </ac:graphicFrameMkLst>
        </pc:graphicFrameChg>
        <pc:picChg chg="add mod">
          <ac:chgData name="Majchrzyk Monika" userId="34c61646-1a34-48dc-80f8-3fc883bb28f7" providerId="ADAL" clId="{E312D953-5149-4F01-8C48-37C5686AC97F}" dt="2023-06-06T07:35:06.489" v="37" actId="1076"/>
          <ac:picMkLst>
            <pc:docMk/>
            <pc:sldMk cId="1396976786" sldId="256"/>
            <ac:picMk id="4" creationId="{F136669B-BC9B-F1E9-4B47-B61F9D11A8D2}"/>
          </ac:picMkLst>
        </pc:picChg>
        <pc:picChg chg="del">
          <ac:chgData name="Majchrzyk Monika" userId="34c61646-1a34-48dc-80f8-3fc883bb28f7" providerId="ADAL" clId="{E312D953-5149-4F01-8C48-37C5686AC97F}" dt="2023-06-06T07:32:44.873" v="26" actId="478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0:50.537" v="53" actId="207"/>
        <pc:sldMkLst>
          <pc:docMk/>
          <pc:sldMk cId="2978564845" sldId="257"/>
        </pc:sldMkLst>
        <pc:spChg chg="mod">
          <ac:chgData name="Majchrzyk Monika" userId="34c61646-1a34-48dc-80f8-3fc883bb28f7" providerId="ADAL" clId="{E312D953-5149-4F01-8C48-37C5686AC97F}" dt="2023-06-06T07:35:16.821" v="38" actId="207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E312D953-5149-4F01-8C48-37C5686AC97F}" dt="2023-06-06T10:59:59.475" v="51" actId="207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E312D953-5149-4F01-8C48-37C5686AC97F}" dt="2023-06-06T11:00:09.137" v="52" actId="207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E312D953-5149-4F01-8C48-37C5686AC97F}" dt="2023-06-06T11:00:50.537" v="53" actId="207"/>
          <ac:spMkLst>
            <pc:docMk/>
            <pc:sldMk cId="2978564845" sldId="257"/>
            <ac:spMk id="15" creationId="{83120A0D-6928-2454-2456-C13C065546E7}"/>
          </ac:spMkLst>
        </pc:spChg>
        <pc:picChg chg="add mod">
          <ac:chgData name="Majchrzyk Monika" userId="34c61646-1a34-48dc-80f8-3fc883bb28f7" providerId="ADAL" clId="{E312D953-5149-4F01-8C48-37C5686AC97F}" dt="2023-06-06T07:35:55.638" v="47" actId="1076"/>
          <ac:picMkLst>
            <pc:docMk/>
            <pc:sldMk cId="2978564845" sldId="257"/>
            <ac:picMk id="3" creationId="{0C973858-235B-FD41-B6C5-9B7074919232}"/>
          </ac:picMkLst>
        </pc:picChg>
        <pc:picChg chg="del">
          <ac:chgData name="Majchrzyk Monika" userId="34c61646-1a34-48dc-80f8-3fc883bb28f7" providerId="ADAL" clId="{E312D953-5149-4F01-8C48-37C5686AC97F}" dt="2023-06-06T07:35:19.080" v="39" actId="478"/>
          <ac:picMkLst>
            <pc:docMk/>
            <pc:sldMk cId="2978564845" sldId="257"/>
            <ac:picMk id="19" creationId="{8C3CFF1F-52DC-3490-D293-D228F8DF6A01}"/>
          </ac:picMkLst>
        </pc:picChg>
      </pc:sldChg>
      <pc:sldChg chg="addSp delSp modSp mod setBg">
        <pc:chgData name="Majchrzyk Monika" userId="34c61646-1a34-48dc-80f8-3fc883bb28f7" providerId="ADAL" clId="{E312D953-5149-4F01-8C48-37C5686AC97F}" dt="2023-06-06T11:06:29.377" v="61" actId="1076"/>
        <pc:sldMkLst>
          <pc:docMk/>
          <pc:sldMk cId="646872128" sldId="258"/>
        </pc:sldMkLst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8" creationId="{B6F5D76B-1818-C235-38F9-3C9C21303C79}"/>
          </ac:spMkLst>
        </pc:spChg>
        <pc:picChg chg="add mod">
          <ac:chgData name="Majchrzyk Monika" userId="34c61646-1a34-48dc-80f8-3fc883bb28f7" providerId="ADAL" clId="{E312D953-5149-4F01-8C48-37C5686AC97F}" dt="2023-06-06T11:04:54.756" v="59" actId="29295"/>
          <ac:picMkLst>
            <pc:docMk/>
            <pc:sldMk cId="646872128" sldId="258"/>
            <ac:picMk id="2" creationId="{09329A86-0A8A-B356-3B48-883ADD75A011}"/>
          </ac:picMkLst>
        </pc:picChg>
        <pc:picChg chg="del">
          <ac:chgData name="Majchrzyk Monika" userId="34c61646-1a34-48dc-80f8-3fc883bb28f7" providerId="ADAL" clId="{E312D953-5149-4F01-8C48-37C5686AC97F}" dt="2023-06-06T10:59:38.279" v="49" actId="478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4:17.339" v="55"/>
        <pc:sldMkLst>
          <pc:docMk/>
          <pc:sldMk cId="1672126401" sldId="260"/>
        </pc:sldMkLst>
        <pc:spChg chg="mod">
          <ac:chgData name="Majchrzyk Monika" userId="34c61646-1a34-48dc-80f8-3fc883bb28f7" providerId="ADAL" clId="{E312D953-5149-4F01-8C48-37C5686AC97F}" dt="2023-06-06T10:59:43.313" v="50" actId="207"/>
          <ac:spMkLst>
            <pc:docMk/>
            <pc:sldMk cId="1672126401" sldId="260"/>
            <ac:spMk id="26" creationId="{CB3D808F-1EA9-CE12-04B3-7BDCCF8F3331}"/>
          </ac:spMkLst>
        </pc:spChg>
        <pc:picChg chg="add mod">
          <ac:chgData name="Majchrzyk Monika" userId="34c61646-1a34-48dc-80f8-3fc883bb28f7" providerId="ADAL" clId="{E312D953-5149-4F01-8C48-37C5686AC97F}" dt="2023-06-06T11:04:17.339" v="55"/>
          <ac:picMkLst>
            <pc:docMk/>
            <pc:sldMk cId="1672126401" sldId="260"/>
            <ac:picMk id="5" creationId="{F8BB83B6-B260-1023-C0E7-F1E517E3827C}"/>
          </ac:picMkLst>
        </pc:picChg>
        <pc:picChg chg="del">
          <ac:chgData name="Majchrzyk Monika" userId="34c61646-1a34-48dc-80f8-3fc883bb28f7" providerId="ADAL" clId="{E312D953-5149-4F01-8C48-37C5686AC97F}" dt="2023-06-06T11:04:09.357" v="54" actId="478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13T07:37:43.566" v="1016" actId="478"/>
        <pc:sldMkLst>
          <pc:docMk/>
          <pc:sldMk cId="2597448124" sldId="261"/>
        </pc:sldMkLst>
        <pc:spChg chg="add del mod">
          <ac:chgData name="Majchrzyk Monika" userId="34c61646-1a34-48dc-80f8-3fc883bb28f7" providerId="ADAL" clId="{E312D953-5149-4F01-8C48-37C5686AC97F}" dt="2023-06-13T07:37:43.566" v="1016" actId="478"/>
          <ac:spMkLst>
            <pc:docMk/>
            <pc:sldMk cId="2597448124" sldId="261"/>
            <ac:spMk id="2" creationId="{39D89BFD-AD3B-F2F7-A76F-B5F9A46CB572}"/>
          </ac:spMkLst>
        </pc:spChg>
      </pc:sldChg>
      <pc:sldChg chg="addSp delSp modSp new del mod ord setBg">
        <pc:chgData name="Majchrzyk Monika" userId="34c61646-1a34-48dc-80f8-3fc883bb28f7" providerId="ADAL" clId="{E312D953-5149-4F01-8C48-37C5686AC97F}" dt="2023-06-15T07:32:59.205" v="1324" actId="47"/>
        <pc:sldMkLst>
          <pc:docMk/>
          <pc:sldMk cId="2746735189" sldId="262"/>
        </pc:sldMkLst>
        <pc:spChg chg="mod">
          <ac:chgData name="Majchrzyk Monika" userId="34c61646-1a34-48dc-80f8-3fc883bb28f7" providerId="ADAL" clId="{E312D953-5149-4F01-8C48-37C5686AC97F}" dt="2023-06-13T07:47:22.453" v="1322" actId="1076"/>
          <ac:spMkLst>
            <pc:docMk/>
            <pc:sldMk cId="2746735189" sldId="262"/>
            <ac:spMk id="2" creationId="{626A54DF-D5C2-C2D1-FC82-228D676A32DD}"/>
          </ac:spMkLst>
        </pc:spChg>
        <pc:spChg chg="mod">
          <ac:chgData name="Majchrzyk Monika" userId="34c61646-1a34-48dc-80f8-3fc883bb28f7" providerId="ADAL" clId="{E312D953-5149-4F01-8C48-37C5686AC97F}" dt="2023-06-13T07:49:38.957" v="1323" actId="207"/>
          <ac:spMkLst>
            <pc:docMk/>
            <pc:sldMk cId="2746735189" sldId="262"/>
            <ac:spMk id="3" creationId="{9AFA93EC-18BB-1A7F-6110-964C772C8583}"/>
          </ac:spMkLst>
        </pc:spChg>
        <pc:spChg chg="add mod">
          <ac:chgData name="Majchrzyk Monika" userId="34c61646-1a34-48dc-80f8-3fc883bb28f7" providerId="ADAL" clId="{E312D953-5149-4F01-8C48-37C5686AC97F}" dt="2023-06-13T07:43:54.992" v="1284" actId="2085"/>
          <ac:spMkLst>
            <pc:docMk/>
            <pc:sldMk cId="2746735189" sldId="262"/>
            <ac:spMk id="6" creationId="{943758EE-E9BD-5A18-F758-C57902173731}"/>
          </ac:spMkLst>
        </pc:spChg>
        <pc:spChg chg="add mod">
          <ac:chgData name="Majchrzyk Monika" userId="34c61646-1a34-48dc-80f8-3fc883bb28f7" providerId="ADAL" clId="{E312D953-5149-4F01-8C48-37C5686AC97F}" dt="2023-06-13T07:46:09.541" v="1308" actId="207"/>
          <ac:spMkLst>
            <pc:docMk/>
            <pc:sldMk cId="2746735189" sldId="262"/>
            <ac:spMk id="7" creationId="{2DA039B5-47E0-FEC1-8BE8-A1F191725CF3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0" creationId="{743AA782-23D1-4521-8CAD-47662984AA08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2" creationId="{71877DBC-BB60-40F0-AC93-2ACDBAAE60CE}"/>
          </ac:spMkLst>
        </pc:spChg>
        <pc:picChg chg="add del mod ord modCrop">
          <ac:chgData name="Majchrzyk Monika" userId="34c61646-1a34-48dc-80f8-3fc883bb28f7" providerId="ADAL" clId="{E312D953-5149-4F01-8C48-37C5686AC97F}" dt="2023-06-13T07:43:15.134" v="1275" actId="478"/>
          <ac:picMkLst>
            <pc:docMk/>
            <pc:sldMk cId="2746735189" sldId="262"/>
            <ac:picMk id="5" creationId="{D842F98A-95E6-CE3B-DA66-503F57748F70}"/>
          </ac:picMkLst>
        </pc:picChg>
      </pc:sldChg>
    </pc:docChg>
  </pc:docChgLst>
  <pc:docChgLst>
    <pc:chgData name="Syfert Michał" userId="bb5e8e6a-bf0a-4604-812b-c5117933616d" providerId="ADAL" clId="{540F44A8-D1A1-4D7F-9BCA-D9D445C68F56}"/>
    <pc:docChg chg="undo custSel addSld delSld modSld sldOrd">
      <pc:chgData name="Syfert Michał" userId="bb5e8e6a-bf0a-4604-812b-c5117933616d" providerId="ADAL" clId="{540F44A8-D1A1-4D7F-9BCA-D9D445C68F56}" dt="2024-05-19T12:19:35.870" v="1975" actId="47"/>
      <pc:docMkLst>
        <pc:docMk/>
      </pc:docMkLst>
      <pc:sldChg chg="modSp mod">
        <pc:chgData name="Syfert Michał" userId="bb5e8e6a-bf0a-4604-812b-c5117933616d" providerId="ADAL" clId="{540F44A8-D1A1-4D7F-9BCA-D9D445C68F56}" dt="2024-05-19T05:52:37.724" v="143" actId="14100"/>
        <pc:sldMkLst>
          <pc:docMk/>
          <pc:sldMk cId="1396976786" sldId="256"/>
        </pc:sldMkLst>
        <pc:spChg chg="mod">
          <ac:chgData name="Syfert Michał" userId="bb5e8e6a-bf0a-4604-812b-c5117933616d" providerId="ADAL" clId="{540F44A8-D1A1-4D7F-9BCA-D9D445C68F56}" dt="2024-05-19T05:52:37.724" v="143" actId="14100"/>
          <ac:spMkLst>
            <pc:docMk/>
            <pc:sldMk cId="1396976786" sldId="256"/>
            <ac:spMk id="7" creationId="{0CBC331D-8069-B1C8-0B2C-BC64036C1009}"/>
          </ac:spMkLst>
        </pc:spChg>
        <pc:spChg chg="mod">
          <ac:chgData name="Syfert Michał" userId="bb5e8e6a-bf0a-4604-812b-c5117933616d" providerId="ADAL" clId="{540F44A8-D1A1-4D7F-9BCA-D9D445C68F56}" dt="2024-05-19T05:52:09.402" v="135" actId="21"/>
          <ac:spMkLst>
            <pc:docMk/>
            <pc:sldMk cId="1396976786" sldId="256"/>
            <ac:spMk id="8" creationId="{B6F5D76B-1818-C235-38F9-3C9C21303C79}"/>
          </ac:spMkLst>
        </pc:spChg>
        <pc:spChg chg="mod">
          <ac:chgData name="Syfert Michał" userId="bb5e8e6a-bf0a-4604-812b-c5117933616d" providerId="ADAL" clId="{540F44A8-D1A1-4D7F-9BCA-D9D445C68F56}" dt="2024-05-19T05:50:44.369" v="63" actId="20577"/>
          <ac:spMkLst>
            <pc:docMk/>
            <pc:sldMk cId="1396976786" sldId="256"/>
            <ac:spMk id="10" creationId="{6C22A504-080D-AED3-DD7B-D7F4C7F66CAE}"/>
          </ac:spMkLst>
        </pc:spChg>
      </pc:sldChg>
      <pc:sldChg chg="addSp delSp modSp mod">
        <pc:chgData name="Syfert Michał" userId="bb5e8e6a-bf0a-4604-812b-c5117933616d" providerId="ADAL" clId="{540F44A8-D1A1-4D7F-9BCA-D9D445C68F56}" dt="2024-05-19T12:19:14.504" v="1974" actId="20577"/>
        <pc:sldMkLst>
          <pc:docMk/>
          <pc:sldMk cId="2978564845" sldId="257"/>
        </pc:sldMkLst>
        <pc:spChg chg="add mod">
          <ac:chgData name="Syfert Michał" userId="bb5e8e6a-bf0a-4604-812b-c5117933616d" providerId="ADAL" clId="{540F44A8-D1A1-4D7F-9BCA-D9D445C68F56}" dt="2024-05-19T12:18:12.614" v="1922" actId="1036"/>
          <ac:spMkLst>
            <pc:docMk/>
            <pc:sldMk cId="2978564845" sldId="257"/>
            <ac:spMk id="2" creationId="{05F6603E-993D-EEB2-F5E2-FEBB1C0BD363}"/>
          </ac:spMkLst>
        </pc:spChg>
        <pc:spChg chg="add mod">
          <ac:chgData name="Syfert Michał" userId="bb5e8e6a-bf0a-4604-812b-c5117933616d" providerId="ADAL" clId="{540F44A8-D1A1-4D7F-9BCA-D9D445C68F56}" dt="2024-05-19T12:18:12.614" v="1922" actId="1036"/>
          <ac:spMkLst>
            <pc:docMk/>
            <pc:sldMk cId="2978564845" sldId="257"/>
            <ac:spMk id="4" creationId="{CCA8452A-0277-3266-8FCB-41B65656B766}"/>
          </ac:spMkLst>
        </pc:spChg>
        <pc:spChg chg="add mod">
          <ac:chgData name="Syfert Michał" userId="bb5e8e6a-bf0a-4604-812b-c5117933616d" providerId="ADAL" clId="{540F44A8-D1A1-4D7F-9BCA-D9D445C68F56}" dt="2024-05-19T12:18:12.614" v="1922" actId="1036"/>
          <ac:spMkLst>
            <pc:docMk/>
            <pc:sldMk cId="2978564845" sldId="257"/>
            <ac:spMk id="6" creationId="{5FEC65CE-2B6E-E2E5-72C9-7EDD04087F68}"/>
          </ac:spMkLst>
        </pc:spChg>
        <pc:spChg chg="mod">
          <ac:chgData name="Syfert Michał" userId="bb5e8e6a-bf0a-4604-812b-c5117933616d" providerId="ADAL" clId="{540F44A8-D1A1-4D7F-9BCA-D9D445C68F56}" dt="2024-05-19T05:56:08.052" v="265" actId="20577"/>
          <ac:spMkLst>
            <pc:docMk/>
            <pc:sldMk cId="2978564845" sldId="257"/>
            <ac:spMk id="7" creationId="{E29AE5D5-216A-8F8A-666A-883663F0294A}"/>
          </ac:spMkLst>
        </pc:spChg>
        <pc:spChg chg="del mod">
          <ac:chgData name="Syfert Michał" userId="bb5e8e6a-bf0a-4604-812b-c5117933616d" providerId="ADAL" clId="{540F44A8-D1A1-4D7F-9BCA-D9D445C68F56}" dt="2024-05-19T05:56:49.038" v="287" actId="478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Syfert Michał" userId="bb5e8e6a-bf0a-4604-812b-c5117933616d" providerId="ADAL" clId="{540F44A8-D1A1-4D7F-9BCA-D9D445C68F56}" dt="2024-05-19T12:09:18.807" v="1472" actId="1035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Syfert Michał" userId="bb5e8e6a-bf0a-4604-812b-c5117933616d" providerId="ADAL" clId="{540F44A8-D1A1-4D7F-9BCA-D9D445C68F56}" dt="2024-05-19T12:09:18.807" v="1472" actId="1035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Syfert Michał" userId="bb5e8e6a-bf0a-4604-812b-c5117933616d" providerId="ADAL" clId="{540F44A8-D1A1-4D7F-9BCA-D9D445C68F56}" dt="2024-05-19T12:14:45.222" v="1706" actId="1035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Syfert Michał" userId="bb5e8e6a-bf0a-4604-812b-c5117933616d" providerId="ADAL" clId="{540F44A8-D1A1-4D7F-9BCA-D9D445C68F56}" dt="2024-05-19T12:18:02.112" v="1909" actId="1035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Syfert Michał" userId="bb5e8e6a-bf0a-4604-812b-c5117933616d" providerId="ADAL" clId="{540F44A8-D1A1-4D7F-9BCA-D9D445C68F56}" dt="2024-05-19T12:18:02.112" v="1909" actId="1035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Syfert Michał" userId="bb5e8e6a-bf0a-4604-812b-c5117933616d" providerId="ADAL" clId="{540F44A8-D1A1-4D7F-9BCA-D9D445C68F56}" dt="2024-05-19T12:19:14.504" v="1974" actId="20577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Syfert Michał" userId="bb5e8e6a-bf0a-4604-812b-c5117933616d" providerId="ADAL" clId="{540F44A8-D1A1-4D7F-9BCA-D9D445C68F56}" dt="2024-05-19T12:18:09.150" v="1919" actId="103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Syfert Michał" userId="bb5e8e6a-bf0a-4604-812b-c5117933616d" providerId="ADAL" clId="{540F44A8-D1A1-4D7F-9BCA-D9D445C68F56}" dt="2024-05-19T12:18:09.150" v="1919" actId="103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Syfert Michał" userId="bb5e8e6a-bf0a-4604-812b-c5117933616d" providerId="ADAL" clId="{540F44A8-D1A1-4D7F-9BCA-D9D445C68F56}" dt="2024-05-19T12:18:55.123" v="1950" actId="6549"/>
          <ac:spMkLst>
            <pc:docMk/>
            <pc:sldMk cId="2978564845" sldId="257"/>
            <ac:spMk id="17" creationId="{D9A33E22-AA32-D912-9065-9EB21BFDC1A3}"/>
          </ac:spMkLst>
        </pc:spChg>
        <pc:spChg chg="mod">
          <ac:chgData name="Syfert Michał" userId="bb5e8e6a-bf0a-4604-812b-c5117933616d" providerId="ADAL" clId="{540F44A8-D1A1-4D7F-9BCA-D9D445C68F56}" dt="2024-05-19T05:54:49.618" v="207" actId="6549"/>
          <ac:spMkLst>
            <pc:docMk/>
            <pc:sldMk cId="2978564845" sldId="257"/>
            <ac:spMk id="20" creationId="{DA7C4B59-9B8D-C16D-1201-5FC12125EDF7}"/>
          </ac:spMkLst>
        </pc:spChg>
      </pc:sldChg>
      <pc:sldChg chg="modSp mod">
        <pc:chgData name="Syfert Michał" userId="bb5e8e6a-bf0a-4604-812b-c5117933616d" providerId="ADAL" clId="{540F44A8-D1A1-4D7F-9BCA-D9D445C68F56}" dt="2024-05-19T05:53:53.054" v="190" actId="20577"/>
        <pc:sldMkLst>
          <pc:docMk/>
          <pc:sldMk cId="646872128" sldId="258"/>
        </pc:sldMkLst>
        <pc:spChg chg="mod">
          <ac:chgData name="Syfert Michał" userId="bb5e8e6a-bf0a-4604-812b-c5117933616d" providerId="ADAL" clId="{540F44A8-D1A1-4D7F-9BCA-D9D445C68F56}" dt="2024-05-19T05:53:53.054" v="190" actId="20577"/>
          <ac:spMkLst>
            <pc:docMk/>
            <pc:sldMk cId="646872128" sldId="258"/>
            <ac:spMk id="8" creationId="{B6F5D76B-1818-C235-38F9-3C9C21303C79}"/>
          </ac:spMkLst>
        </pc:spChg>
      </pc:sldChg>
      <pc:sldChg chg="del ord">
        <pc:chgData name="Syfert Michał" userId="bb5e8e6a-bf0a-4604-812b-c5117933616d" providerId="ADAL" clId="{540F44A8-D1A1-4D7F-9BCA-D9D445C68F56}" dt="2024-05-19T11:44:14.424" v="858" actId="47"/>
        <pc:sldMkLst>
          <pc:docMk/>
          <pc:sldMk cId="3385265064" sldId="259"/>
        </pc:sldMkLst>
      </pc:sldChg>
      <pc:sldChg chg="del ord">
        <pc:chgData name="Syfert Michał" userId="bb5e8e6a-bf0a-4604-812b-c5117933616d" providerId="ADAL" clId="{540F44A8-D1A1-4D7F-9BCA-D9D445C68F56}" dt="2024-05-19T12:19:35.870" v="1975" actId="47"/>
        <pc:sldMkLst>
          <pc:docMk/>
          <pc:sldMk cId="1672126401" sldId="260"/>
        </pc:sldMkLst>
      </pc:sldChg>
      <pc:sldChg chg="addSp delSp modSp mod ord">
        <pc:chgData name="Syfert Michał" userId="bb5e8e6a-bf0a-4604-812b-c5117933616d" providerId="ADAL" clId="{540F44A8-D1A1-4D7F-9BCA-D9D445C68F56}" dt="2024-05-19T06:21:32.850" v="850" actId="14100"/>
        <pc:sldMkLst>
          <pc:docMk/>
          <pc:sldMk cId="2597448124" sldId="261"/>
        </pc:sldMkLst>
        <pc:spChg chg="mod">
          <ac:chgData name="Syfert Michał" userId="bb5e8e6a-bf0a-4604-812b-c5117933616d" providerId="ADAL" clId="{540F44A8-D1A1-4D7F-9BCA-D9D445C68F56}" dt="2024-05-19T06:08:16.422" v="556" actId="14100"/>
          <ac:spMkLst>
            <pc:docMk/>
            <pc:sldMk cId="2597448124" sldId="261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06:21:32.850" v="850" actId="14100"/>
          <ac:spMkLst>
            <pc:docMk/>
            <pc:sldMk cId="2597448124" sldId="261"/>
            <ac:spMk id="22" creationId="{DF7A9B18-CF36-BD2A-CFC5-ACF4B7DF6479}"/>
          </ac:spMkLst>
        </pc:spChg>
        <pc:picChg chg="add mod ord">
          <ac:chgData name="Syfert Michał" userId="bb5e8e6a-bf0a-4604-812b-c5117933616d" providerId="ADAL" clId="{540F44A8-D1A1-4D7F-9BCA-D9D445C68F56}" dt="2024-05-19T06:06:35.008" v="485" actId="1076"/>
          <ac:picMkLst>
            <pc:docMk/>
            <pc:sldMk cId="2597448124" sldId="261"/>
            <ac:picMk id="3" creationId="{7999F071-1D70-35A3-EF51-D63260E7E940}"/>
          </ac:picMkLst>
        </pc:picChg>
        <pc:picChg chg="del">
          <ac:chgData name="Syfert Michał" userId="bb5e8e6a-bf0a-4604-812b-c5117933616d" providerId="ADAL" clId="{540F44A8-D1A1-4D7F-9BCA-D9D445C68F56}" dt="2024-05-19T06:05:13.110" v="453" actId="478"/>
          <ac:picMkLst>
            <pc:docMk/>
            <pc:sldMk cId="2597448124" sldId="261"/>
            <ac:picMk id="26" creationId="{3A5902E4-9B36-448B-FF26-EA5138E3BF89}"/>
          </ac:picMkLst>
        </pc:picChg>
      </pc:sldChg>
      <pc:sldChg chg="addSp delSp modSp add mod ord">
        <pc:chgData name="Syfert Michał" userId="bb5e8e6a-bf0a-4604-812b-c5117933616d" providerId="ADAL" clId="{540F44A8-D1A1-4D7F-9BCA-D9D445C68F56}" dt="2024-05-19T12:05:16.050" v="1215"/>
        <pc:sldMkLst>
          <pc:docMk/>
          <pc:sldMk cId="4150513260" sldId="262"/>
        </pc:sldMkLst>
        <pc:spChg chg="add mod">
          <ac:chgData name="Syfert Michał" userId="bb5e8e6a-bf0a-4604-812b-c5117933616d" providerId="ADAL" clId="{540F44A8-D1A1-4D7F-9BCA-D9D445C68F56}" dt="2024-05-19T12:04:23.203" v="1166" actId="6549"/>
          <ac:spMkLst>
            <pc:docMk/>
            <pc:sldMk cId="4150513260" sldId="262"/>
            <ac:spMk id="2" creationId="{7E477C53-20BF-2110-F624-5B78CA12EA50}"/>
          </ac:spMkLst>
        </pc:spChg>
        <pc:spChg chg="add mod">
          <ac:chgData name="Syfert Michał" userId="bb5e8e6a-bf0a-4604-812b-c5117933616d" providerId="ADAL" clId="{540F44A8-D1A1-4D7F-9BCA-D9D445C68F56}" dt="2024-05-19T12:04:52.391" v="1200" actId="14100"/>
          <ac:spMkLst>
            <pc:docMk/>
            <pc:sldMk cId="4150513260" sldId="262"/>
            <ac:spMk id="4" creationId="{CDE1523B-0A06-E523-AFD4-28AE7A85CDB0}"/>
          </ac:spMkLst>
        </pc:spChg>
        <pc:spChg chg="add mod">
          <ac:chgData name="Syfert Michał" userId="bb5e8e6a-bf0a-4604-812b-c5117933616d" providerId="ADAL" clId="{540F44A8-D1A1-4D7F-9BCA-D9D445C68F56}" dt="2024-05-19T12:04:25.603" v="1168" actId="20577"/>
          <ac:spMkLst>
            <pc:docMk/>
            <pc:sldMk cId="4150513260" sldId="262"/>
            <ac:spMk id="6" creationId="{7681CEB7-B6B3-6576-8F48-36E6E3255ED5}"/>
          </ac:spMkLst>
        </pc:spChg>
        <pc:spChg chg="mod">
          <ac:chgData name="Syfert Michał" userId="bb5e8e6a-bf0a-4604-812b-c5117933616d" providerId="ADAL" clId="{540F44A8-D1A1-4D7F-9BCA-D9D445C68F56}" dt="2024-05-19T12:03:55.664" v="1094" actId="1076"/>
          <ac:spMkLst>
            <pc:docMk/>
            <pc:sldMk cId="4150513260" sldId="262"/>
            <ac:spMk id="7" creationId="{E29AE5D5-216A-8F8A-666A-883663F0294A}"/>
          </ac:spMkLst>
        </pc:spChg>
        <pc:spChg chg="add mod">
          <ac:chgData name="Syfert Michał" userId="bb5e8e6a-bf0a-4604-812b-c5117933616d" providerId="ADAL" clId="{540F44A8-D1A1-4D7F-9BCA-D9D445C68F56}" dt="2024-05-19T12:05:03.613" v="1213" actId="14100"/>
          <ac:spMkLst>
            <pc:docMk/>
            <pc:sldMk cId="4150513260" sldId="262"/>
            <ac:spMk id="8" creationId="{795246ED-6DE8-9D1B-6697-5C979B849571}"/>
          </ac:spMkLst>
        </pc:spChg>
        <pc:spChg chg="mod">
          <ac:chgData name="Syfert Michał" userId="bb5e8e6a-bf0a-4604-812b-c5117933616d" providerId="ADAL" clId="{540F44A8-D1A1-4D7F-9BCA-D9D445C68F56}" dt="2024-05-19T05:57:33.238" v="321" actId="20577"/>
          <ac:spMkLst>
            <pc:docMk/>
            <pc:sldMk cId="4150513260" sldId="262"/>
            <ac:spMk id="10" creationId="{8CABF2BB-8111-56B2-9E63-3ADB3FC588CB}"/>
          </ac:spMkLst>
        </pc:spChg>
        <pc:spChg chg="del">
          <ac:chgData name="Syfert Michał" userId="bb5e8e6a-bf0a-4604-812b-c5117933616d" providerId="ADAL" clId="{540F44A8-D1A1-4D7F-9BCA-D9D445C68F56}" dt="2024-05-19T12:03:44.503" v="1092" actId="478"/>
          <ac:spMkLst>
            <pc:docMk/>
            <pc:sldMk cId="4150513260" sldId="262"/>
            <ac:spMk id="11" creationId="{BA763974-B97F-341F-5297-F3EDB09C02AA}"/>
          </ac:spMkLst>
        </pc:spChg>
        <pc:spChg chg="mod">
          <ac:chgData name="Syfert Michał" userId="bb5e8e6a-bf0a-4604-812b-c5117933616d" providerId="ADAL" clId="{540F44A8-D1A1-4D7F-9BCA-D9D445C68F56}" dt="2024-05-19T12:04:02.779" v="1132" actId="1036"/>
          <ac:spMkLst>
            <pc:docMk/>
            <pc:sldMk cId="4150513260" sldId="262"/>
            <ac:spMk id="12" creationId="{54016C77-B1ED-7268-246F-A91BEB8008C9}"/>
          </ac:spMkLst>
        </pc:spChg>
        <pc:spChg chg="mod">
          <ac:chgData name="Syfert Michał" userId="bb5e8e6a-bf0a-4604-812b-c5117933616d" providerId="ADAL" clId="{540F44A8-D1A1-4D7F-9BCA-D9D445C68F56}" dt="2024-05-19T12:04:02.779" v="1132" actId="1036"/>
          <ac:spMkLst>
            <pc:docMk/>
            <pc:sldMk cId="4150513260" sldId="262"/>
            <ac:spMk id="13" creationId="{4B1B00DF-B90C-428F-38A4-14C558B0A671}"/>
          </ac:spMkLst>
        </pc:spChg>
        <pc:spChg chg="del">
          <ac:chgData name="Syfert Michał" userId="bb5e8e6a-bf0a-4604-812b-c5117933616d" providerId="ADAL" clId="{540F44A8-D1A1-4D7F-9BCA-D9D445C68F56}" dt="2024-05-19T12:03:42.777" v="1091" actId="478"/>
          <ac:spMkLst>
            <pc:docMk/>
            <pc:sldMk cId="4150513260" sldId="262"/>
            <ac:spMk id="14" creationId="{B697874E-623E-6728-266D-55971294F34C}"/>
          </ac:spMkLst>
        </pc:spChg>
        <pc:spChg chg="mod">
          <ac:chgData name="Syfert Michał" userId="bb5e8e6a-bf0a-4604-812b-c5117933616d" providerId="ADAL" clId="{540F44A8-D1A1-4D7F-9BCA-D9D445C68F56}" dt="2024-05-19T12:04:09.568" v="1160" actId="1036"/>
          <ac:spMkLst>
            <pc:docMk/>
            <pc:sldMk cId="4150513260" sldId="262"/>
            <ac:spMk id="15" creationId="{83120A0D-6928-2454-2456-C13C065546E7}"/>
          </ac:spMkLst>
        </pc:spChg>
        <pc:spChg chg="mod">
          <ac:chgData name="Syfert Michał" userId="bb5e8e6a-bf0a-4604-812b-c5117933616d" providerId="ADAL" clId="{540F44A8-D1A1-4D7F-9BCA-D9D445C68F56}" dt="2024-05-19T12:04:29.135" v="1169" actId="14100"/>
          <ac:spMkLst>
            <pc:docMk/>
            <pc:sldMk cId="4150513260" sldId="262"/>
            <ac:spMk id="16" creationId="{ECD72BEC-5316-C3DB-77B0-E397BCA63682}"/>
          </ac:spMkLst>
        </pc:spChg>
        <pc:spChg chg="del mod">
          <ac:chgData name="Syfert Michał" userId="bb5e8e6a-bf0a-4604-812b-c5117933616d" providerId="ADAL" clId="{540F44A8-D1A1-4D7F-9BCA-D9D445C68F56}" dt="2024-05-19T12:03:39.387" v="1090" actId="478"/>
          <ac:spMkLst>
            <pc:docMk/>
            <pc:sldMk cId="4150513260" sldId="262"/>
            <ac:spMk id="17" creationId="{D9A33E22-AA32-D912-9065-9EB21BFDC1A3}"/>
          </ac:spMkLst>
        </pc:spChg>
      </pc:sldChg>
      <pc:sldChg chg="addSp delSp modSp add mod chgLayout">
        <pc:chgData name="Syfert Michał" userId="bb5e8e6a-bf0a-4604-812b-c5117933616d" providerId="ADAL" clId="{540F44A8-D1A1-4D7F-9BCA-D9D445C68F56}" dt="2024-05-19T06:20:55.991" v="845" actId="948"/>
        <pc:sldMkLst>
          <pc:docMk/>
          <pc:sldMk cId="473180138" sldId="263"/>
        </pc:sldMkLst>
        <pc:spChg chg="add del mod ord">
          <ac:chgData name="Syfert Michał" userId="bb5e8e6a-bf0a-4604-812b-c5117933616d" providerId="ADAL" clId="{540F44A8-D1A1-4D7F-9BCA-D9D445C68F56}" dt="2024-05-19T06:18:11.945" v="841" actId="6264"/>
          <ac:spMkLst>
            <pc:docMk/>
            <pc:sldMk cId="473180138" sldId="263"/>
            <ac:spMk id="5" creationId="{509D3EA0-2E2E-3E05-6264-A9BB6D0EA12C}"/>
          </ac:spMkLst>
        </pc:spChg>
        <pc:spChg chg="add del mod ord">
          <ac:chgData name="Syfert Michał" userId="bb5e8e6a-bf0a-4604-812b-c5117933616d" providerId="ADAL" clId="{540F44A8-D1A1-4D7F-9BCA-D9D445C68F56}" dt="2024-05-19T06:18:11.945" v="841" actId="6264"/>
          <ac:spMkLst>
            <pc:docMk/>
            <pc:sldMk cId="473180138" sldId="263"/>
            <ac:spMk id="6" creationId="{105215F7-5F38-4BDA-60B8-6EC214277096}"/>
          </ac:spMkLst>
        </pc:spChg>
        <pc:spChg chg="mod">
          <ac:chgData name="Syfert Michał" userId="bb5e8e6a-bf0a-4604-812b-c5117933616d" providerId="ADAL" clId="{540F44A8-D1A1-4D7F-9BCA-D9D445C68F56}" dt="2024-05-19T06:02:38.121" v="378" actId="14100"/>
          <ac:spMkLst>
            <pc:docMk/>
            <pc:sldMk cId="473180138" sldId="263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06:20:55.991" v="845" actId="948"/>
          <ac:spMkLst>
            <pc:docMk/>
            <pc:sldMk cId="473180138" sldId="263"/>
            <ac:spMk id="8" creationId="{29BDEFAC-B3D4-E189-6FDB-0B49145F3576}"/>
          </ac:spMkLst>
        </pc:spChg>
        <pc:picChg chg="del">
          <ac:chgData name="Syfert Michał" userId="bb5e8e6a-bf0a-4604-812b-c5117933616d" providerId="ADAL" clId="{540F44A8-D1A1-4D7F-9BCA-D9D445C68F56}" dt="2024-05-19T06:02:23.787" v="376" actId="478"/>
          <ac:picMkLst>
            <pc:docMk/>
            <pc:sldMk cId="473180138" sldId="263"/>
            <ac:picMk id="2" creationId="{A7F4A503-F1A7-9CEA-965F-616FA62A8EA9}"/>
          </ac:picMkLst>
        </pc:picChg>
        <pc:picChg chg="add mod">
          <ac:chgData name="Syfert Michał" userId="bb5e8e6a-bf0a-4604-812b-c5117933616d" providerId="ADAL" clId="{540F44A8-D1A1-4D7F-9BCA-D9D445C68F56}" dt="2024-05-19T06:02:21.861" v="375" actId="14100"/>
          <ac:picMkLst>
            <pc:docMk/>
            <pc:sldMk cId="473180138" sldId="263"/>
            <ac:picMk id="4" creationId="{DBAD19FC-5432-DFB6-4BCB-4AADCCBA171A}"/>
          </ac:picMkLst>
        </pc:picChg>
      </pc:sldChg>
      <pc:sldChg chg="addSp delSp modSp add mod">
        <pc:chgData name="Syfert Michał" userId="bb5e8e6a-bf0a-4604-812b-c5117933616d" providerId="ADAL" clId="{540F44A8-D1A1-4D7F-9BCA-D9D445C68F56}" dt="2024-05-19T06:21:59.071" v="855" actId="14100"/>
        <pc:sldMkLst>
          <pc:docMk/>
          <pc:sldMk cId="3031110454" sldId="264"/>
        </pc:sldMkLst>
        <pc:spChg chg="mod">
          <ac:chgData name="Syfert Michał" userId="bb5e8e6a-bf0a-4604-812b-c5117933616d" providerId="ADAL" clId="{540F44A8-D1A1-4D7F-9BCA-D9D445C68F56}" dt="2024-05-19T06:14:16.617" v="736" actId="14100"/>
          <ac:spMkLst>
            <pc:docMk/>
            <pc:sldMk cId="3031110454" sldId="264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06:21:59.071" v="855" actId="14100"/>
          <ac:spMkLst>
            <pc:docMk/>
            <pc:sldMk cId="3031110454" sldId="264"/>
            <ac:spMk id="8" creationId="{29BDEFAC-B3D4-E189-6FDB-0B49145F3576}"/>
          </ac:spMkLst>
        </pc:spChg>
        <pc:picChg chg="add mod">
          <ac:chgData name="Syfert Michał" userId="bb5e8e6a-bf0a-4604-812b-c5117933616d" providerId="ADAL" clId="{540F44A8-D1A1-4D7F-9BCA-D9D445C68F56}" dt="2024-05-19T06:13:25.029" v="728" actId="1076"/>
          <ac:picMkLst>
            <pc:docMk/>
            <pc:sldMk cId="3031110454" sldId="264"/>
            <ac:picMk id="3" creationId="{0FEA0BC4-4F94-6E72-2A90-FD4D2BB482E4}"/>
          </ac:picMkLst>
        </pc:picChg>
        <pc:picChg chg="del">
          <ac:chgData name="Syfert Michał" userId="bb5e8e6a-bf0a-4604-812b-c5117933616d" providerId="ADAL" clId="{540F44A8-D1A1-4D7F-9BCA-D9D445C68F56}" dt="2024-05-19T06:13:26.365" v="729" actId="478"/>
          <ac:picMkLst>
            <pc:docMk/>
            <pc:sldMk cId="3031110454" sldId="264"/>
            <ac:picMk id="4" creationId="{DBAD19FC-5432-DFB6-4BCB-4AADCCBA171A}"/>
          </ac:picMkLst>
        </pc:picChg>
        <pc:picChg chg="add mod modCrop">
          <ac:chgData name="Syfert Michał" userId="bb5e8e6a-bf0a-4604-812b-c5117933616d" providerId="ADAL" clId="{540F44A8-D1A1-4D7F-9BCA-D9D445C68F56}" dt="2024-05-19T06:14:09.547" v="735" actId="732"/>
          <ac:picMkLst>
            <pc:docMk/>
            <pc:sldMk cId="3031110454" sldId="264"/>
            <ac:picMk id="6" creationId="{B2721501-BEA5-FD65-A261-3DAB9D54680B}"/>
          </ac:picMkLst>
        </pc:picChg>
      </pc:sldChg>
      <pc:sldChg chg="addSp delSp modSp add mod">
        <pc:chgData name="Syfert Michał" userId="bb5e8e6a-bf0a-4604-812b-c5117933616d" providerId="ADAL" clId="{540F44A8-D1A1-4D7F-9BCA-D9D445C68F56}" dt="2024-05-19T06:22:09.332" v="857" actId="120"/>
        <pc:sldMkLst>
          <pc:docMk/>
          <pc:sldMk cId="2452003049" sldId="265"/>
        </pc:sldMkLst>
        <pc:spChg chg="mod">
          <ac:chgData name="Syfert Michał" userId="bb5e8e6a-bf0a-4604-812b-c5117933616d" providerId="ADAL" clId="{540F44A8-D1A1-4D7F-9BCA-D9D445C68F56}" dt="2024-05-19T06:14:56.854" v="739"/>
          <ac:spMkLst>
            <pc:docMk/>
            <pc:sldMk cId="2452003049" sldId="265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06:22:09.332" v="857" actId="120"/>
          <ac:spMkLst>
            <pc:docMk/>
            <pc:sldMk cId="2452003049" sldId="265"/>
            <ac:spMk id="22" creationId="{DF7A9B18-CF36-BD2A-CFC5-ACF4B7DF6479}"/>
          </ac:spMkLst>
        </pc:spChg>
        <pc:picChg chg="del">
          <ac:chgData name="Syfert Michał" userId="bb5e8e6a-bf0a-4604-812b-c5117933616d" providerId="ADAL" clId="{540F44A8-D1A1-4D7F-9BCA-D9D445C68F56}" dt="2024-05-19T06:16:15.345" v="790" actId="478"/>
          <ac:picMkLst>
            <pc:docMk/>
            <pc:sldMk cId="2452003049" sldId="265"/>
            <ac:picMk id="3" creationId="{7999F071-1D70-35A3-EF51-D63260E7E940}"/>
          </ac:picMkLst>
        </pc:picChg>
        <pc:picChg chg="add mod">
          <ac:chgData name="Syfert Michał" userId="bb5e8e6a-bf0a-4604-812b-c5117933616d" providerId="ADAL" clId="{540F44A8-D1A1-4D7F-9BCA-D9D445C68F56}" dt="2024-05-19T06:17:18.735" v="832" actId="1037"/>
          <ac:picMkLst>
            <pc:docMk/>
            <pc:sldMk cId="2452003049" sldId="265"/>
            <ac:picMk id="4" creationId="{4C9D6F40-21C6-6808-43EC-40F5C82CE0EB}"/>
          </ac:picMkLst>
        </pc:picChg>
        <pc:picChg chg="add mod">
          <ac:chgData name="Syfert Michał" userId="bb5e8e6a-bf0a-4604-812b-c5117933616d" providerId="ADAL" clId="{540F44A8-D1A1-4D7F-9BCA-D9D445C68F56}" dt="2024-05-19T06:17:18.735" v="832" actId="1037"/>
          <ac:picMkLst>
            <pc:docMk/>
            <pc:sldMk cId="2452003049" sldId="265"/>
            <ac:picMk id="6" creationId="{A9785F4D-7AFC-5F92-7EE8-18B9955D2655}"/>
          </ac:picMkLst>
        </pc:picChg>
      </pc:sldChg>
      <pc:sldChg chg="addSp delSp modSp add mod">
        <pc:chgData name="Syfert Michał" userId="bb5e8e6a-bf0a-4604-812b-c5117933616d" providerId="ADAL" clId="{540F44A8-D1A1-4D7F-9BCA-D9D445C68F56}" dt="2024-05-19T11:52:12.134" v="898" actId="14100"/>
        <pc:sldMkLst>
          <pc:docMk/>
          <pc:sldMk cId="457850389" sldId="266"/>
        </pc:sldMkLst>
        <pc:spChg chg="mod">
          <ac:chgData name="Syfert Michał" userId="bb5e8e6a-bf0a-4604-812b-c5117933616d" providerId="ADAL" clId="{540F44A8-D1A1-4D7F-9BCA-D9D445C68F56}" dt="2024-05-19T11:52:12.134" v="898" actId="14100"/>
          <ac:spMkLst>
            <pc:docMk/>
            <pc:sldMk cId="457850389" sldId="266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11:52:12.134" v="898" actId="14100"/>
          <ac:spMkLst>
            <pc:docMk/>
            <pc:sldMk cId="457850389" sldId="266"/>
            <ac:spMk id="8" creationId="{29BDEFAC-B3D4-E189-6FDB-0B49145F3576}"/>
          </ac:spMkLst>
        </pc:spChg>
        <pc:picChg chg="del">
          <ac:chgData name="Syfert Michał" userId="bb5e8e6a-bf0a-4604-812b-c5117933616d" providerId="ADAL" clId="{540F44A8-D1A1-4D7F-9BCA-D9D445C68F56}" dt="2024-05-19T11:48:38.805" v="860" actId="478"/>
          <ac:picMkLst>
            <pc:docMk/>
            <pc:sldMk cId="457850389" sldId="266"/>
            <ac:picMk id="3" creationId="{0FEA0BC4-4F94-6E72-2A90-FD4D2BB482E4}"/>
          </ac:picMkLst>
        </pc:picChg>
        <pc:picChg chg="add mod modCrop">
          <ac:chgData name="Syfert Michał" userId="bb5e8e6a-bf0a-4604-812b-c5117933616d" providerId="ADAL" clId="{540F44A8-D1A1-4D7F-9BCA-D9D445C68F56}" dt="2024-05-19T11:51:32.387" v="895" actId="1076"/>
          <ac:picMkLst>
            <pc:docMk/>
            <pc:sldMk cId="457850389" sldId="266"/>
            <ac:picMk id="4" creationId="{11F739C7-0B58-6128-7FD0-D2AD5A2CDBC1}"/>
          </ac:picMkLst>
        </pc:picChg>
        <pc:picChg chg="del">
          <ac:chgData name="Syfert Michał" userId="bb5e8e6a-bf0a-4604-812b-c5117933616d" providerId="ADAL" clId="{540F44A8-D1A1-4D7F-9BCA-D9D445C68F56}" dt="2024-05-19T11:48:40.707" v="861" actId="478"/>
          <ac:picMkLst>
            <pc:docMk/>
            <pc:sldMk cId="457850389" sldId="266"/>
            <ac:picMk id="6" creationId="{B2721501-BEA5-FD65-A261-3DAB9D54680B}"/>
          </ac:picMkLst>
        </pc:picChg>
        <pc:picChg chg="add mod modCrop">
          <ac:chgData name="Syfert Michał" userId="bb5e8e6a-bf0a-4604-812b-c5117933616d" providerId="ADAL" clId="{540F44A8-D1A1-4D7F-9BCA-D9D445C68F56}" dt="2024-05-19T11:52:00.588" v="897" actId="14100"/>
          <ac:picMkLst>
            <pc:docMk/>
            <pc:sldMk cId="457850389" sldId="266"/>
            <ac:picMk id="9" creationId="{44C2DE14-A29A-939C-633D-E20A33FBF72F}"/>
          </ac:picMkLst>
        </pc:picChg>
      </pc:sldChg>
      <pc:sldChg chg="addSp delSp modSp add mod">
        <pc:chgData name="Syfert Michał" userId="bb5e8e6a-bf0a-4604-812b-c5117933616d" providerId="ADAL" clId="{540F44A8-D1A1-4D7F-9BCA-D9D445C68F56}" dt="2024-05-19T11:55:30.229" v="943" actId="14100"/>
        <pc:sldMkLst>
          <pc:docMk/>
          <pc:sldMk cId="3824335115" sldId="267"/>
        </pc:sldMkLst>
        <pc:spChg chg="mod">
          <ac:chgData name="Syfert Michał" userId="bb5e8e6a-bf0a-4604-812b-c5117933616d" providerId="ADAL" clId="{540F44A8-D1A1-4D7F-9BCA-D9D445C68F56}" dt="2024-05-19T11:54:28.347" v="933" actId="20577"/>
          <ac:spMkLst>
            <pc:docMk/>
            <pc:sldMk cId="3824335115" sldId="267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11:55:16.026" v="938"/>
          <ac:spMkLst>
            <pc:docMk/>
            <pc:sldMk cId="3824335115" sldId="267"/>
            <ac:spMk id="22" creationId="{DF7A9B18-CF36-BD2A-CFC5-ACF4B7DF6479}"/>
          </ac:spMkLst>
        </pc:spChg>
        <pc:picChg chg="add mod">
          <ac:chgData name="Syfert Michał" userId="bb5e8e6a-bf0a-4604-812b-c5117933616d" providerId="ADAL" clId="{540F44A8-D1A1-4D7F-9BCA-D9D445C68F56}" dt="2024-05-19T11:55:30.229" v="943" actId="14100"/>
          <ac:picMkLst>
            <pc:docMk/>
            <pc:sldMk cId="3824335115" sldId="267"/>
            <ac:picMk id="3" creationId="{1EAAEC6E-15F8-D649-310D-001E350CAE82}"/>
          </ac:picMkLst>
        </pc:picChg>
        <pc:picChg chg="del">
          <ac:chgData name="Syfert Michał" userId="bb5e8e6a-bf0a-4604-812b-c5117933616d" providerId="ADAL" clId="{540F44A8-D1A1-4D7F-9BCA-D9D445C68F56}" dt="2024-05-19T11:52:22.120" v="900" actId="478"/>
          <ac:picMkLst>
            <pc:docMk/>
            <pc:sldMk cId="3824335115" sldId="267"/>
            <ac:picMk id="4" creationId="{4C9D6F40-21C6-6808-43EC-40F5C82CE0EB}"/>
          </ac:picMkLst>
        </pc:picChg>
        <pc:picChg chg="del">
          <ac:chgData name="Syfert Michał" userId="bb5e8e6a-bf0a-4604-812b-c5117933616d" providerId="ADAL" clId="{540F44A8-D1A1-4D7F-9BCA-D9D445C68F56}" dt="2024-05-19T11:52:22.120" v="900" actId="478"/>
          <ac:picMkLst>
            <pc:docMk/>
            <pc:sldMk cId="3824335115" sldId="267"/>
            <ac:picMk id="6" creationId="{A9785F4D-7AFC-5F92-7EE8-18B9955D2655}"/>
          </ac:picMkLst>
        </pc:picChg>
      </pc:sldChg>
      <pc:sldChg chg="addSp delSp modSp add mod">
        <pc:chgData name="Syfert Michał" userId="bb5e8e6a-bf0a-4604-812b-c5117933616d" providerId="ADAL" clId="{540F44A8-D1A1-4D7F-9BCA-D9D445C68F56}" dt="2024-05-19T12:00:18.721" v="981" actId="14100"/>
        <pc:sldMkLst>
          <pc:docMk/>
          <pc:sldMk cId="4198791358" sldId="268"/>
        </pc:sldMkLst>
        <pc:spChg chg="mod">
          <ac:chgData name="Syfert Michał" userId="bb5e8e6a-bf0a-4604-812b-c5117933616d" providerId="ADAL" clId="{540F44A8-D1A1-4D7F-9BCA-D9D445C68F56}" dt="2024-05-19T12:00:18.721" v="981" actId="14100"/>
          <ac:spMkLst>
            <pc:docMk/>
            <pc:sldMk cId="4198791358" sldId="268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12:00:18.721" v="981" actId="14100"/>
          <ac:spMkLst>
            <pc:docMk/>
            <pc:sldMk cId="4198791358" sldId="268"/>
            <ac:spMk id="8" creationId="{29BDEFAC-B3D4-E189-6FDB-0B49145F3576}"/>
          </ac:spMkLst>
        </pc:spChg>
        <pc:picChg chg="add mod modCrop">
          <ac:chgData name="Syfert Michał" userId="bb5e8e6a-bf0a-4604-812b-c5117933616d" providerId="ADAL" clId="{540F44A8-D1A1-4D7F-9BCA-D9D445C68F56}" dt="2024-05-19T12:00:06.597" v="979" actId="1076"/>
          <ac:picMkLst>
            <pc:docMk/>
            <pc:sldMk cId="4198791358" sldId="268"/>
            <ac:picMk id="3" creationId="{990FE122-99B2-2D4E-999D-5AC60B9C0AC6}"/>
          </ac:picMkLst>
        </pc:picChg>
        <pc:picChg chg="del">
          <ac:chgData name="Syfert Michał" userId="bb5e8e6a-bf0a-4604-812b-c5117933616d" providerId="ADAL" clId="{540F44A8-D1A1-4D7F-9BCA-D9D445C68F56}" dt="2024-05-19T11:57:54.433" v="963" actId="478"/>
          <ac:picMkLst>
            <pc:docMk/>
            <pc:sldMk cId="4198791358" sldId="268"/>
            <ac:picMk id="4" creationId="{11F739C7-0B58-6128-7FD0-D2AD5A2CDBC1}"/>
          </ac:picMkLst>
        </pc:picChg>
        <pc:picChg chg="add mod">
          <ac:chgData name="Syfert Michał" userId="bb5e8e6a-bf0a-4604-812b-c5117933616d" providerId="ADAL" clId="{540F44A8-D1A1-4D7F-9BCA-D9D445C68F56}" dt="2024-05-19T12:00:12.881" v="980" actId="14100"/>
          <ac:picMkLst>
            <pc:docMk/>
            <pc:sldMk cId="4198791358" sldId="268"/>
            <ac:picMk id="6" creationId="{4A4DB1E6-5D2A-D378-3140-9B7C3F019495}"/>
          </ac:picMkLst>
        </pc:picChg>
        <pc:picChg chg="del">
          <ac:chgData name="Syfert Michał" userId="bb5e8e6a-bf0a-4604-812b-c5117933616d" providerId="ADAL" clId="{540F44A8-D1A1-4D7F-9BCA-D9D445C68F56}" dt="2024-05-19T11:57:55.018" v="964" actId="478"/>
          <ac:picMkLst>
            <pc:docMk/>
            <pc:sldMk cId="4198791358" sldId="268"/>
            <ac:picMk id="9" creationId="{44C2DE14-A29A-939C-633D-E20A33FBF72F}"/>
          </ac:picMkLst>
        </pc:picChg>
      </pc:sldChg>
      <pc:sldChg chg="addSp delSp modSp add mod">
        <pc:chgData name="Syfert Michał" userId="bb5e8e6a-bf0a-4604-812b-c5117933616d" providerId="ADAL" clId="{540F44A8-D1A1-4D7F-9BCA-D9D445C68F56}" dt="2024-05-19T12:02:49.408" v="1066" actId="1038"/>
        <pc:sldMkLst>
          <pc:docMk/>
          <pc:sldMk cId="4119131282" sldId="269"/>
        </pc:sldMkLst>
        <pc:spChg chg="mod">
          <ac:chgData name="Syfert Michał" userId="bb5e8e6a-bf0a-4604-812b-c5117933616d" providerId="ADAL" clId="{540F44A8-D1A1-4D7F-9BCA-D9D445C68F56}" dt="2024-05-19T12:00:44.903" v="984"/>
          <ac:spMkLst>
            <pc:docMk/>
            <pc:sldMk cId="4119131282" sldId="269"/>
            <ac:spMk id="7" creationId="{E29AE5D5-216A-8F8A-666A-883663F0294A}"/>
          </ac:spMkLst>
        </pc:spChg>
        <pc:spChg chg="mod">
          <ac:chgData name="Syfert Michał" userId="bb5e8e6a-bf0a-4604-812b-c5117933616d" providerId="ADAL" clId="{540F44A8-D1A1-4D7F-9BCA-D9D445C68F56}" dt="2024-05-19T12:02:03.782" v="1011" actId="6549"/>
          <ac:spMkLst>
            <pc:docMk/>
            <pc:sldMk cId="4119131282" sldId="269"/>
            <ac:spMk id="22" creationId="{DF7A9B18-CF36-BD2A-CFC5-ACF4B7DF6479}"/>
          </ac:spMkLst>
        </pc:spChg>
        <pc:picChg chg="del">
          <ac:chgData name="Syfert Michał" userId="bb5e8e6a-bf0a-4604-812b-c5117933616d" providerId="ADAL" clId="{540F44A8-D1A1-4D7F-9BCA-D9D445C68F56}" dt="2024-05-19T12:00:25.513" v="983" actId="478"/>
          <ac:picMkLst>
            <pc:docMk/>
            <pc:sldMk cId="4119131282" sldId="269"/>
            <ac:picMk id="3" creationId="{1EAAEC6E-15F8-D649-310D-001E350CAE82}"/>
          </ac:picMkLst>
        </pc:picChg>
        <pc:picChg chg="add mod">
          <ac:chgData name="Syfert Michał" userId="bb5e8e6a-bf0a-4604-812b-c5117933616d" providerId="ADAL" clId="{540F44A8-D1A1-4D7F-9BCA-D9D445C68F56}" dt="2024-05-19T12:02:26.666" v="1017" actId="14100"/>
          <ac:picMkLst>
            <pc:docMk/>
            <pc:sldMk cId="4119131282" sldId="269"/>
            <ac:picMk id="4" creationId="{C7B054E2-89B9-0056-C001-AC3AD2EDE822}"/>
          </ac:picMkLst>
        </pc:picChg>
        <pc:picChg chg="add mod">
          <ac:chgData name="Syfert Michał" userId="bb5e8e6a-bf0a-4604-812b-c5117933616d" providerId="ADAL" clId="{540F44A8-D1A1-4D7F-9BCA-D9D445C68F56}" dt="2024-05-19T12:02:49.408" v="1066" actId="1038"/>
          <ac:picMkLst>
            <pc:docMk/>
            <pc:sldMk cId="4119131282" sldId="269"/>
            <ac:picMk id="6" creationId="{F294E60C-0E51-8685-896D-536A85E15015}"/>
          </ac:picMkLst>
        </pc:picChg>
      </pc:sldChg>
    </pc:docChg>
  </pc:docChgLst>
  <pc:docChgLst>
    <pc:chgData name="Syfert Michał" userId="bb5e8e6a-bf0a-4604-812b-c5117933616d" providerId="ADAL" clId="{E95CB431-DA9B-4B8B-93E4-81BBC0857E3B}"/>
    <pc:docChg chg="undo custSel modSld">
      <pc:chgData name="Syfert Michał" userId="bb5e8e6a-bf0a-4604-812b-c5117933616d" providerId="ADAL" clId="{E95CB431-DA9B-4B8B-93E4-81BBC0857E3B}" dt="2024-05-19T22:10:23.125" v="154" actId="20577"/>
      <pc:docMkLst>
        <pc:docMk/>
      </pc:docMkLst>
      <pc:sldChg chg="modSp mod">
        <pc:chgData name="Syfert Michał" userId="bb5e8e6a-bf0a-4604-812b-c5117933616d" providerId="ADAL" clId="{E95CB431-DA9B-4B8B-93E4-81BBC0857E3B}" dt="2024-05-19T22:06:38.093" v="47" actId="20577"/>
        <pc:sldMkLst>
          <pc:docMk/>
          <pc:sldMk cId="2978564845" sldId="257"/>
        </pc:sldMkLst>
        <pc:spChg chg="mod">
          <ac:chgData name="Syfert Michał" userId="bb5e8e6a-bf0a-4604-812b-c5117933616d" providerId="ADAL" clId="{E95CB431-DA9B-4B8B-93E4-81BBC0857E3B}" dt="2024-05-19T22:06:38.093" v="47" actId="20577"/>
          <ac:spMkLst>
            <pc:docMk/>
            <pc:sldMk cId="2978564845" sldId="257"/>
            <ac:spMk id="6" creationId="{5FEC65CE-2B6E-E2E5-72C9-7EDD04087F68}"/>
          </ac:spMkLst>
        </pc:spChg>
      </pc:sldChg>
      <pc:sldChg chg="modSp mod">
        <pc:chgData name="Syfert Michał" userId="bb5e8e6a-bf0a-4604-812b-c5117933616d" providerId="ADAL" clId="{E95CB431-DA9B-4B8B-93E4-81BBC0857E3B}" dt="2024-05-19T22:09:25.568" v="115" actId="1036"/>
        <pc:sldMkLst>
          <pc:docMk/>
          <pc:sldMk cId="2597448124" sldId="261"/>
        </pc:sldMkLst>
        <pc:spChg chg="mod">
          <ac:chgData name="Syfert Michał" userId="bb5e8e6a-bf0a-4604-812b-c5117933616d" providerId="ADAL" clId="{E95CB431-DA9B-4B8B-93E4-81BBC0857E3B}" dt="2024-05-19T22:09:00.716" v="74" actId="6549"/>
          <ac:spMkLst>
            <pc:docMk/>
            <pc:sldMk cId="2597448124" sldId="261"/>
            <ac:spMk id="7" creationId="{E29AE5D5-216A-8F8A-666A-883663F0294A}"/>
          </ac:spMkLst>
        </pc:spChg>
        <pc:spChg chg="mod">
          <ac:chgData name="Syfert Michał" userId="bb5e8e6a-bf0a-4604-812b-c5117933616d" providerId="ADAL" clId="{E95CB431-DA9B-4B8B-93E4-81BBC0857E3B}" dt="2024-05-19T22:09:25.568" v="115" actId="1036"/>
          <ac:spMkLst>
            <pc:docMk/>
            <pc:sldMk cId="2597448124" sldId="261"/>
            <ac:spMk id="22" creationId="{DF7A9B18-CF36-BD2A-CFC5-ACF4B7DF6479}"/>
          </ac:spMkLst>
        </pc:spChg>
        <pc:picChg chg="ord">
          <ac:chgData name="Syfert Michał" userId="bb5e8e6a-bf0a-4604-812b-c5117933616d" providerId="ADAL" clId="{E95CB431-DA9B-4B8B-93E4-81BBC0857E3B}" dt="2024-05-19T22:08:50.514" v="67" actId="167"/>
          <ac:picMkLst>
            <pc:docMk/>
            <pc:sldMk cId="2597448124" sldId="261"/>
            <ac:picMk id="3" creationId="{7999F071-1D70-35A3-EF51-D63260E7E940}"/>
          </ac:picMkLst>
        </pc:picChg>
      </pc:sldChg>
      <pc:sldChg chg="modSp mod">
        <pc:chgData name="Syfert Michał" userId="bb5e8e6a-bf0a-4604-812b-c5117933616d" providerId="ADAL" clId="{E95CB431-DA9B-4B8B-93E4-81BBC0857E3B}" dt="2024-05-19T22:09:41.202" v="117" actId="6549"/>
        <pc:sldMkLst>
          <pc:docMk/>
          <pc:sldMk cId="3031110454" sldId="264"/>
        </pc:sldMkLst>
        <pc:spChg chg="mod">
          <ac:chgData name="Syfert Michał" userId="bb5e8e6a-bf0a-4604-812b-c5117933616d" providerId="ADAL" clId="{E95CB431-DA9B-4B8B-93E4-81BBC0857E3B}" dt="2024-05-19T22:09:41.202" v="117" actId="6549"/>
          <ac:spMkLst>
            <pc:docMk/>
            <pc:sldMk cId="3031110454" sldId="264"/>
            <ac:spMk id="8" creationId="{29BDEFAC-B3D4-E189-6FDB-0B49145F3576}"/>
          </ac:spMkLst>
        </pc:spChg>
      </pc:sldChg>
      <pc:sldChg chg="modSp mod">
        <pc:chgData name="Syfert Michał" userId="bb5e8e6a-bf0a-4604-812b-c5117933616d" providerId="ADAL" clId="{E95CB431-DA9B-4B8B-93E4-81BBC0857E3B}" dt="2024-05-19T22:10:23.125" v="154" actId="20577"/>
        <pc:sldMkLst>
          <pc:docMk/>
          <pc:sldMk cId="2452003049" sldId="265"/>
        </pc:sldMkLst>
        <pc:spChg chg="mod">
          <ac:chgData name="Syfert Michał" userId="bb5e8e6a-bf0a-4604-812b-c5117933616d" providerId="ADAL" clId="{E95CB431-DA9B-4B8B-93E4-81BBC0857E3B}" dt="2024-05-19T22:10:23.125" v="154" actId="20577"/>
          <ac:spMkLst>
            <pc:docMk/>
            <pc:sldMk cId="2452003049" sldId="265"/>
            <ac:spMk id="22" creationId="{DF7A9B18-CF36-BD2A-CFC5-ACF4B7DF6479}"/>
          </ac:spMkLst>
        </pc:spChg>
      </pc:sldChg>
    </pc:docChg>
  </pc:docChgLst>
  <pc:docChgLst>
    <pc:chgData name="Majchrzyk Monika" userId="34c61646-1a34-48dc-80f8-3fc883bb28f7" providerId="ADAL" clId="{504CEE9F-A063-4667-A955-4C26DE6D5F39}"/>
    <pc:docChg chg="undo custSel addSld modSld sldOrd addMainMaster delMainMaster modMainMaster">
      <pc:chgData name="Majchrzyk Monika" userId="34c61646-1a34-48dc-80f8-3fc883bb28f7" providerId="ADAL" clId="{504CEE9F-A063-4667-A955-4C26DE6D5F39}" dt="2023-03-20T11:34:14.655" v="494" actId="1076"/>
      <pc:docMkLst>
        <pc:docMk/>
      </pc:docMkLst>
      <pc:sldChg chg="addSp delSp modSp mod chgLayout">
        <pc:chgData name="Majchrzyk Monika" userId="34c61646-1a34-48dc-80f8-3fc883bb28f7" providerId="ADAL" clId="{504CEE9F-A063-4667-A955-4C26DE6D5F39}" dt="2023-03-20T08:37:29.022" v="449" actId="700"/>
        <pc:sldMkLst>
          <pc:docMk/>
          <pc:sldMk cId="1396976786" sldId="256"/>
        </pc:sldMkLst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2" creationId="{0D586A40-C000-BF9A-B21B-DD7823F6B039}"/>
          </ac:spMkLst>
        </pc:spChg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3" creationId="{875082C9-8BF4-8A5D-FA1A-40EE82006603}"/>
          </ac:spMkLst>
        </pc:spChg>
        <pc:spChg chg="mod">
          <ac:chgData name="Majchrzyk Monika" userId="34c61646-1a34-48dc-80f8-3fc883bb28f7" providerId="ADAL" clId="{504CEE9F-A063-4667-A955-4C26DE6D5F39}" dt="2023-03-17T13:38:59.665" v="118" actId="2711"/>
          <ac:spMkLst>
            <pc:docMk/>
            <pc:sldMk cId="1396976786" sldId="256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9:47.461" v="119" actId="1076"/>
          <ac:spMkLst>
            <pc:docMk/>
            <pc:sldMk cId="1396976786" sldId="256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9:56.206" v="120" actId="1076"/>
          <ac:spMkLst>
            <pc:docMk/>
            <pc:sldMk cId="1396976786" sldId="256"/>
            <ac:spMk id="8" creationId="{B6F5D76B-1818-C235-38F9-3C9C21303C79}"/>
          </ac:spMkLst>
        </pc:spChg>
        <pc:picChg chg="mod">
          <ac:chgData name="Majchrzyk Monika" userId="34c61646-1a34-48dc-80f8-3fc883bb28f7" providerId="ADAL" clId="{504CEE9F-A063-4667-A955-4C26DE6D5F39}" dt="2023-03-17T13:38:44.916" v="116" actId="34135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modSp mod ord">
        <pc:chgData name="Majchrzyk Monika" userId="34c61646-1a34-48dc-80f8-3fc883bb28f7" providerId="ADAL" clId="{504CEE9F-A063-4667-A955-4C26DE6D5F39}" dt="2023-03-20T11:34:14.655" v="494" actId="1076"/>
        <pc:sldMkLst>
          <pc:docMk/>
          <pc:sldMk cId="2978564845" sldId="257"/>
        </pc:sldMkLst>
        <pc:spChg chg="mod ord">
          <ac:chgData name="Majchrzyk Monika" userId="34c61646-1a34-48dc-80f8-3fc883bb28f7" providerId="ADAL" clId="{504CEE9F-A063-4667-A955-4C26DE6D5F39}" dt="2023-03-17T13:58:59.828" v="354" actId="34135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00.438" v="171" actId="207"/>
          <ac:spMkLst>
            <pc:docMk/>
            <pc:sldMk cId="2978564845" sldId="257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17T13:47:02.560" v="172" actId="207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Majchrzyk Monika" userId="34c61646-1a34-48dc-80f8-3fc883bb28f7" providerId="ADAL" clId="{504CEE9F-A063-4667-A955-4C26DE6D5F39}" dt="2023-03-20T11:33:20.282" v="489" actId="1076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504CEE9F-A063-4667-A955-4C26DE6D5F39}" dt="2023-03-20T11:33:22.056" v="490" actId="1076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Majchrzyk Monika" userId="34c61646-1a34-48dc-80f8-3fc883bb28f7" providerId="ADAL" clId="{504CEE9F-A063-4667-A955-4C26DE6D5F39}" dt="2023-03-20T11:33:26.893" v="491" actId="1076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Majchrzyk Monika" userId="34c61646-1a34-48dc-80f8-3fc883bb28f7" providerId="ADAL" clId="{504CEE9F-A063-4667-A955-4C26DE6D5F39}" dt="2023-03-20T11:33:05.957" v="486" actId="1076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Majchrzyk Monika" userId="34c61646-1a34-48dc-80f8-3fc883bb28f7" providerId="ADAL" clId="{504CEE9F-A063-4667-A955-4C26DE6D5F39}" dt="2023-03-20T11:33:12.129" v="487" actId="1076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504CEE9F-A063-4667-A955-4C26DE6D5F39}" dt="2023-03-20T11:33:14.877" v="488" actId="1076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Majchrzyk Monika" userId="34c61646-1a34-48dc-80f8-3fc883bb28f7" providerId="ADAL" clId="{504CEE9F-A063-4667-A955-4C26DE6D5F39}" dt="2023-03-20T11:34:14.655" v="494" actId="107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Majchrzyk Monika" userId="34c61646-1a34-48dc-80f8-3fc883bb28f7" providerId="ADAL" clId="{504CEE9F-A063-4667-A955-4C26DE6D5F39}" dt="2023-03-20T11:34:10.560" v="493" actId="107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Majchrzyk Monika" userId="34c61646-1a34-48dc-80f8-3fc883bb28f7" providerId="ADAL" clId="{504CEE9F-A063-4667-A955-4C26DE6D5F39}" dt="2023-03-20T11:34:05.747" v="492" actId="1076"/>
          <ac:spMkLst>
            <pc:docMk/>
            <pc:sldMk cId="2978564845" sldId="257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4:00:25.136" v="374" actId="34135"/>
          <ac:spMkLst>
            <pc:docMk/>
            <pc:sldMk cId="2978564845" sldId="257"/>
            <ac:spMk id="20" creationId="{DA7C4B59-9B8D-C16D-1201-5FC12125EDF7}"/>
          </ac:spMkLst>
        </pc:spChg>
        <pc:picChg chg="add mod">
          <ac:chgData name="Majchrzyk Monika" userId="34c61646-1a34-48dc-80f8-3fc883bb28f7" providerId="ADAL" clId="{504CEE9F-A063-4667-A955-4C26DE6D5F39}" dt="2023-03-17T14:00:22.292" v="373" actId="34135"/>
          <ac:picMkLst>
            <pc:docMk/>
            <pc:sldMk cId="2978564845" sldId="257"/>
            <ac:picMk id="19" creationId="{8C3CFF1F-52DC-3490-D293-D228F8DF6A01}"/>
          </ac:picMkLst>
        </pc:picChg>
      </pc:sldChg>
      <pc:sldChg chg="delSp modSp add mod">
        <pc:chgData name="Majchrzyk Monika" userId="34c61646-1a34-48dc-80f8-3fc883bb28f7" providerId="ADAL" clId="{504CEE9F-A063-4667-A955-4C26DE6D5F39}" dt="2023-03-17T13:38:40.920" v="115" actId="34135"/>
        <pc:sldMkLst>
          <pc:docMk/>
          <pc:sldMk cId="646872128" sldId="258"/>
        </pc:sldMkLst>
        <pc:spChg chg="del">
          <ac:chgData name="Majchrzyk Monika" userId="34c61646-1a34-48dc-80f8-3fc883bb28f7" providerId="ADAL" clId="{504CEE9F-A063-4667-A955-4C26DE6D5F39}" dt="2023-03-17T13:37:45.347" v="31" actId="478"/>
          <ac:spMkLst>
            <pc:docMk/>
            <pc:sldMk cId="646872128" sldId="258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8:32.370" v="112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8:34.917" v="113" actId="1076"/>
          <ac:spMkLst>
            <pc:docMk/>
            <pc:sldMk cId="646872128" sldId="258"/>
            <ac:spMk id="8" creationId="{B6F5D76B-1818-C235-38F9-3C9C21303C79}"/>
          </ac:spMkLst>
        </pc:spChg>
        <pc:spChg chg="del">
          <ac:chgData name="Majchrzyk Monika" userId="34c61646-1a34-48dc-80f8-3fc883bb28f7" providerId="ADAL" clId="{504CEE9F-A063-4667-A955-4C26DE6D5F39}" dt="2023-03-17T13:37:58.335" v="43" actId="478"/>
          <ac:spMkLst>
            <pc:docMk/>
            <pc:sldMk cId="646872128" sldId="258"/>
            <ac:spMk id="10" creationId="{6C22A504-080D-AED3-DD7B-D7F4C7F66CAE}"/>
          </ac:spMkLst>
        </pc:spChg>
        <pc:picChg chg="mod">
          <ac:chgData name="Majchrzyk Monika" userId="34c61646-1a34-48dc-80f8-3fc883bb28f7" providerId="ADAL" clId="{504CEE9F-A063-4667-A955-4C26DE6D5F39}" dt="2023-03-17T13:38:40.920" v="115" actId="34135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add mod ord">
        <pc:chgData name="Majchrzyk Monika" userId="34c61646-1a34-48dc-80f8-3fc883bb28f7" providerId="ADAL" clId="{504CEE9F-A063-4667-A955-4C26DE6D5F39}" dt="2023-03-20T11:31:39.173" v="470" actId="14100"/>
        <pc:sldMkLst>
          <pc:docMk/>
          <pc:sldMk cId="3385265064" sldId="259"/>
        </pc:sldMkLst>
        <pc:spChg chg="del mod">
          <ac:chgData name="Majchrzyk Monika" userId="34c61646-1a34-48dc-80f8-3fc883bb28f7" providerId="ADAL" clId="{504CEE9F-A063-4667-A955-4C26DE6D5F39}" dt="2023-03-17T13:45:23.063" v="143" actId="478"/>
          <ac:spMkLst>
            <pc:docMk/>
            <pc:sldMk cId="3385265064" sldId="259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19.241" v="201" actId="1038"/>
          <ac:spMkLst>
            <pc:docMk/>
            <pc:sldMk cId="3385265064" sldId="259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20T11:31:39.173" v="470" actId="14100"/>
          <ac:spMkLst>
            <pc:docMk/>
            <pc:sldMk cId="3385265064" sldId="259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6:09.307" v="153" actId="478"/>
          <ac:spMkLst>
            <pc:docMk/>
            <pc:sldMk cId="3385265064" sldId="259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6:10.700" v="154" actId="478"/>
          <ac:spMkLst>
            <pc:docMk/>
            <pc:sldMk cId="3385265064" sldId="259"/>
            <ac:spMk id="14" creationId="{B697874E-623E-6728-266D-55971294F34C}"/>
          </ac:spMkLst>
        </pc:spChg>
        <pc:spChg chg="del mod">
          <ac:chgData name="Majchrzyk Monika" userId="34c61646-1a34-48dc-80f8-3fc883bb28f7" providerId="ADAL" clId="{504CEE9F-A063-4667-A955-4C26DE6D5F39}" dt="2023-03-17T13:46:22.873" v="163"/>
          <ac:spMkLst>
            <pc:docMk/>
            <pc:sldMk cId="3385265064" sldId="259"/>
            <ac:spMk id="15" creationId="{83120A0D-6928-2454-2456-C13C065546E7}"/>
          </ac:spMkLst>
        </pc:spChg>
        <pc:spChg chg="del mod">
          <ac:chgData name="Majchrzyk Monika" userId="34c61646-1a34-48dc-80f8-3fc883bb28f7" providerId="ADAL" clId="{504CEE9F-A063-4667-A955-4C26DE6D5F39}" dt="2023-03-17T13:46:12.809" v="156" actId="478"/>
          <ac:spMkLst>
            <pc:docMk/>
            <pc:sldMk cId="3385265064" sldId="259"/>
            <ac:spMk id="16" creationId="{ECD72BEC-5316-C3DB-77B0-E397BCA63682}"/>
          </ac:spMkLst>
        </pc:spChg>
        <pc:spChg chg="del mod">
          <ac:chgData name="Majchrzyk Monika" userId="34c61646-1a34-48dc-80f8-3fc883bb28f7" providerId="ADAL" clId="{504CEE9F-A063-4667-A955-4C26DE6D5F39}" dt="2023-03-17T13:46:14.441" v="158" actId="478"/>
          <ac:spMkLst>
            <pc:docMk/>
            <pc:sldMk cId="3385265064" sldId="259"/>
            <ac:spMk id="17" creationId="{D9A33E22-AA32-D912-9065-9EB21BFDC1A3}"/>
          </ac:spMkLst>
        </pc:spChg>
        <pc:spChg chg="del">
          <ac:chgData name="Majchrzyk Monika" userId="34c61646-1a34-48dc-80f8-3fc883bb28f7" providerId="ADAL" clId="{504CEE9F-A063-4667-A955-4C26DE6D5F39}" dt="2023-03-17T13:45:19.481" v="141" actId="478"/>
          <ac:spMkLst>
            <pc:docMk/>
            <pc:sldMk cId="3385265064" sldId="259"/>
            <ac:spMk id="20" creationId="{DA7C4B59-9B8D-C16D-1201-5FC12125EDF7}"/>
          </ac:spMkLst>
        </pc:spChg>
        <pc:picChg chg="add mod modCrop">
          <ac:chgData name="Majchrzyk Monika" userId="34c61646-1a34-48dc-80f8-3fc883bb28f7" providerId="ADAL" clId="{504CEE9F-A063-4667-A955-4C26DE6D5F39}" dt="2023-03-20T11:31:25.707" v="465" actId="732"/>
          <ac:picMkLst>
            <pc:docMk/>
            <pc:sldMk cId="3385265064" sldId="259"/>
            <ac:picMk id="2" creationId="{A7F4A503-F1A7-9CEA-965F-616FA62A8EA9}"/>
          </ac:picMkLst>
        </pc:picChg>
        <pc:picChg chg="add del mod ord">
          <ac:chgData name="Majchrzyk Monika" userId="34c61646-1a34-48dc-80f8-3fc883bb28f7" providerId="ADAL" clId="{504CEE9F-A063-4667-A955-4C26DE6D5F39}" dt="2023-03-20T11:31:31.128" v="469"/>
          <ac:picMkLst>
            <pc:docMk/>
            <pc:sldMk cId="3385265064" sldId="259"/>
            <ac:picMk id="3" creationId="{099226F5-5222-1B0D-2F2A-4EB7970D1B3A}"/>
          </ac:picMkLst>
        </pc:picChg>
        <pc:picChg chg="del">
          <ac:chgData name="Majchrzyk Monika" userId="34c61646-1a34-48dc-80f8-3fc883bb28f7" providerId="ADAL" clId="{504CEE9F-A063-4667-A955-4C26DE6D5F39}" dt="2023-03-17T13:45:27.341" v="144" actId="478"/>
          <ac:picMkLst>
            <pc:docMk/>
            <pc:sldMk cId="3385265064" sldId="259"/>
            <ac:picMk id="19" creationId="{8C3CFF1F-52DC-3490-D293-D228F8DF6A01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0:17.669" v="372" actId="34135"/>
        <pc:sldMkLst>
          <pc:docMk/>
          <pc:sldMk cId="1672126401" sldId="260"/>
        </pc:sldMkLst>
        <pc:spChg chg="add mod">
          <ac:chgData name="Majchrzyk Monika" userId="34c61646-1a34-48dc-80f8-3fc883bb28f7" providerId="ADAL" clId="{504CEE9F-A063-4667-A955-4C26DE6D5F39}" dt="2023-03-17T13:50:03.831" v="236" actId="1076"/>
          <ac:spMkLst>
            <pc:docMk/>
            <pc:sldMk cId="1672126401" sldId="260"/>
            <ac:spMk id="2" creationId="{6391DFB6-1690-7FB2-CC36-5A7329D4AD6F}"/>
          </ac:spMkLst>
        </pc:spChg>
        <pc:spChg chg="add mod">
          <ac:chgData name="Majchrzyk Monika" userId="34c61646-1a34-48dc-80f8-3fc883bb28f7" providerId="ADAL" clId="{504CEE9F-A063-4667-A955-4C26DE6D5F39}" dt="2023-03-17T13:51:35.357" v="264" actId="1076"/>
          <ac:spMkLst>
            <pc:docMk/>
            <pc:sldMk cId="1672126401" sldId="260"/>
            <ac:spMk id="3" creationId="{D6721F15-4DEA-99B9-2707-E63D463254C3}"/>
          </ac:spMkLst>
        </pc:spChg>
        <pc:spChg chg="add mod">
          <ac:chgData name="Majchrzyk Monika" userId="34c61646-1a34-48dc-80f8-3fc883bb28f7" providerId="ADAL" clId="{504CEE9F-A063-4667-A955-4C26DE6D5F39}" dt="2023-03-17T13:50:18.458" v="241" actId="17032"/>
          <ac:spMkLst>
            <pc:docMk/>
            <pc:sldMk cId="1672126401" sldId="260"/>
            <ac:spMk id="4" creationId="{9ACFE09C-32A5-843C-FE7B-82F73E952EB8}"/>
          </ac:spMkLst>
        </pc:spChg>
        <pc:spChg chg="del mod">
          <ac:chgData name="Majchrzyk Monika" userId="34c61646-1a34-48dc-80f8-3fc883bb28f7" providerId="ADAL" clId="{504CEE9F-A063-4667-A955-4C26DE6D5F39}" dt="2023-03-17T13:59:47.986" v="363" actId="478"/>
          <ac:spMkLst>
            <pc:docMk/>
            <pc:sldMk cId="1672126401" sldId="260"/>
            <ac:spMk id="5" creationId="{7CA99EC4-3C2E-53F3-55A5-01E21A2FCB45}"/>
          </ac:spMkLst>
        </pc:spChg>
        <pc:spChg chg="add mod">
          <ac:chgData name="Majchrzyk Monika" userId="34c61646-1a34-48dc-80f8-3fc883bb28f7" providerId="ADAL" clId="{504CEE9F-A063-4667-A955-4C26DE6D5F39}" dt="2023-03-17T13:50:36.712" v="245" actId="207"/>
          <ac:spMkLst>
            <pc:docMk/>
            <pc:sldMk cId="1672126401" sldId="260"/>
            <ac:spMk id="6" creationId="{86BD307D-D05F-C6AB-47DA-91F22952FCF4}"/>
          </ac:spMkLst>
        </pc:spChg>
        <pc:spChg chg="del">
          <ac:chgData name="Majchrzyk Monika" userId="34c61646-1a34-48dc-80f8-3fc883bb28f7" providerId="ADAL" clId="{504CEE9F-A063-4667-A955-4C26DE6D5F39}" dt="2023-03-17T13:48:01.904" v="205" actId="478"/>
          <ac:spMkLst>
            <pc:docMk/>
            <pc:sldMk cId="1672126401" sldId="260"/>
            <ac:spMk id="7" creationId="{E29AE5D5-216A-8F8A-666A-883663F0294A}"/>
          </ac:spMkLst>
        </pc:spChg>
        <pc:spChg chg="del">
          <ac:chgData name="Majchrzyk Monika" userId="34c61646-1a34-48dc-80f8-3fc883bb28f7" providerId="ADAL" clId="{504CEE9F-A063-4667-A955-4C26DE6D5F39}" dt="2023-03-17T13:48:02.682" v="206" actId="478"/>
          <ac:spMkLst>
            <pc:docMk/>
            <pc:sldMk cId="1672126401" sldId="260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8:07.659" v="208" actId="478"/>
          <ac:spMkLst>
            <pc:docMk/>
            <pc:sldMk cId="1672126401" sldId="260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8:16.790" v="216" actId="478"/>
          <ac:spMkLst>
            <pc:docMk/>
            <pc:sldMk cId="1672126401" sldId="260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8:15.580" v="215" actId="478"/>
          <ac:spMkLst>
            <pc:docMk/>
            <pc:sldMk cId="1672126401" sldId="260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8:14.316" v="214" actId="478"/>
          <ac:spMkLst>
            <pc:docMk/>
            <pc:sldMk cId="1672126401" sldId="260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8:05.852" v="207" actId="478"/>
          <ac:spMkLst>
            <pc:docMk/>
            <pc:sldMk cId="1672126401" sldId="260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8:13.062" v="213" actId="478"/>
          <ac:spMkLst>
            <pc:docMk/>
            <pc:sldMk cId="1672126401" sldId="260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48:08.750" v="209" actId="478"/>
          <ac:spMkLst>
            <pc:docMk/>
            <pc:sldMk cId="1672126401" sldId="260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48:10.100" v="210" actId="478"/>
          <ac:spMkLst>
            <pc:docMk/>
            <pc:sldMk cId="1672126401" sldId="260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48:11.541" v="211" actId="478"/>
          <ac:spMkLst>
            <pc:docMk/>
            <pc:sldMk cId="1672126401" sldId="260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3:50:46.308" v="247" actId="1076"/>
          <ac:spMkLst>
            <pc:docMk/>
            <pc:sldMk cId="1672126401" sldId="260"/>
            <ac:spMk id="18" creationId="{6A42DB7B-FD93-A98F-8992-B27F361C6F45}"/>
          </ac:spMkLst>
        </pc:spChg>
        <pc:spChg chg="add mod">
          <ac:chgData name="Majchrzyk Monika" userId="34c61646-1a34-48dc-80f8-3fc883bb28f7" providerId="ADAL" clId="{504CEE9F-A063-4667-A955-4C26DE6D5F39}" dt="2023-03-17T13:50:55.149" v="251" actId="1076"/>
          <ac:spMkLst>
            <pc:docMk/>
            <pc:sldMk cId="1672126401" sldId="260"/>
            <ac:spMk id="21" creationId="{E0DE6813-00B6-4DA0-EF0D-ED1A8A8DC12D}"/>
          </ac:spMkLst>
        </pc:spChg>
        <pc:spChg chg="add mod">
          <ac:chgData name="Majchrzyk Monika" userId="34c61646-1a34-48dc-80f8-3fc883bb28f7" providerId="ADAL" clId="{504CEE9F-A063-4667-A955-4C26DE6D5F39}" dt="2023-03-17T13:51:24.742" v="259" actId="1076"/>
          <ac:spMkLst>
            <pc:docMk/>
            <pc:sldMk cId="1672126401" sldId="260"/>
            <ac:spMk id="22" creationId="{029D6EE5-129A-3B00-626D-F11E47A532AC}"/>
          </ac:spMkLst>
        </pc:spChg>
        <pc:spChg chg="add mod">
          <ac:chgData name="Majchrzyk Monika" userId="34c61646-1a34-48dc-80f8-3fc883bb28f7" providerId="ADAL" clId="{504CEE9F-A063-4667-A955-4C26DE6D5F39}" dt="2023-03-17T13:51:32.181" v="261" actId="1076"/>
          <ac:spMkLst>
            <pc:docMk/>
            <pc:sldMk cId="1672126401" sldId="260"/>
            <ac:spMk id="23" creationId="{701AF46D-BFBA-B394-4E5C-5F8633651436}"/>
          </ac:spMkLst>
        </pc:spChg>
        <pc:spChg chg="add mod">
          <ac:chgData name="Majchrzyk Monika" userId="34c61646-1a34-48dc-80f8-3fc883bb28f7" providerId="ADAL" clId="{504CEE9F-A063-4667-A955-4C26DE6D5F39}" dt="2023-03-17T13:51:39.003" v="265" actId="1076"/>
          <ac:spMkLst>
            <pc:docMk/>
            <pc:sldMk cId="1672126401" sldId="260"/>
            <ac:spMk id="24" creationId="{97569D6E-A2FA-D586-B24C-D5D904E01BB0}"/>
          </ac:spMkLst>
        </pc:spChg>
        <pc:spChg chg="add del mod ord">
          <ac:chgData name="Majchrzyk Monika" userId="34c61646-1a34-48dc-80f8-3fc883bb28f7" providerId="ADAL" clId="{504CEE9F-A063-4667-A955-4C26DE6D5F39}" dt="2023-03-17T13:59:56.991" v="367"/>
          <ac:spMkLst>
            <pc:docMk/>
            <pc:sldMk cId="1672126401" sldId="260"/>
            <ac:spMk id="25" creationId="{E062C3D5-3A16-FFB8-6B80-594D23450857}"/>
          </ac:spMkLst>
        </pc:spChg>
        <pc:spChg chg="add mod">
          <ac:chgData name="Majchrzyk Monika" userId="34c61646-1a34-48dc-80f8-3fc883bb28f7" providerId="ADAL" clId="{504CEE9F-A063-4667-A955-4C26DE6D5F39}" dt="2023-03-17T14:00:15.410" v="371" actId="34135"/>
          <ac:spMkLst>
            <pc:docMk/>
            <pc:sldMk cId="1672126401" sldId="260"/>
            <ac:spMk id="26" creationId="{CB3D808F-1EA9-CE12-04B3-7BDCCF8F3331}"/>
          </ac:spMkLst>
        </pc:spChg>
        <pc:spChg chg="add mod">
          <ac:chgData name="Majchrzyk Monika" userId="34c61646-1a34-48dc-80f8-3fc883bb28f7" providerId="ADAL" clId="{504CEE9F-A063-4667-A955-4C26DE6D5F39}" dt="2023-03-17T14:00:12.855" v="370" actId="1076"/>
          <ac:spMkLst>
            <pc:docMk/>
            <pc:sldMk cId="1672126401" sldId="260"/>
            <ac:spMk id="28" creationId="{D2665E53-A6E9-63F0-F602-DA47374D9FBC}"/>
          </ac:spMkLst>
        </pc:spChg>
        <pc:picChg chg="add mod">
          <ac:chgData name="Majchrzyk Monika" userId="34c61646-1a34-48dc-80f8-3fc883bb28f7" providerId="ADAL" clId="{504CEE9F-A063-4667-A955-4C26DE6D5F39}" dt="2023-03-17T14:00:17.669" v="372" actId="34135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8:15.630" v="442" actId="732"/>
        <pc:sldMkLst>
          <pc:docMk/>
          <pc:sldMk cId="2597448124" sldId="261"/>
        </pc:sldMkLst>
        <pc:spChg chg="del">
          <ac:chgData name="Majchrzyk Monika" userId="34c61646-1a34-48dc-80f8-3fc883bb28f7" providerId="ADAL" clId="{504CEE9F-A063-4667-A955-4C26DE6D5F39}" dt="2023-03-17T13:53:43.991" v="288" actId="478"/>
          <ac:spMkLst>
            <pc:docMk/>
            <pc:sldMk cId="2597448124" sldId="261"/>
            <ac:spMk id="5" creationId="{7CA99EC4-3C2E-53F3-55A5-01E21A2FCB45}"/>
          </ac:spMkLst>
        </pc:spChg>
        <pc:spChg chg="mod ord">
          <ac:chgData name="Majchrzyk Monika" userId="34c61646-1a34-48dc-80f8-3fc883bb28f7" providerId="ADAL" clId="{504CEE9F-A063-4667-A955-4C26DE6D5F39}" dt="2023-03-17T14:05:39.962" v="409" actId="1076"/>
          <ac:spMkLst>
            <pc:docMk/>
            <pc:sldMk cId="2597448124" sldId="261"/>
            <ac:spMk id="7" creationId="{E29AE5D5-216A-8F8A-666A-883663F0294A}"/>
          </ac:spMkLst>
        </pc:spChg>
        <pc:spChg chg="add del mod ord">
          <ac:chgData name="Majchrzyk Monika" userId="34c61646-1a34-48dc-80f8-3fc883bb28f7" providerId="ADAL" clId="{504CEE9F-A063-4667-A955-4C26DE6D5F39}" dt="2023-03-17T13:55:38.445" v="328" actId="478"/>
          <ac:spMkLst>
            <pc:docMk/>
            <pc:sldMk cId="2597448124" sldId="261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52:19.591" v="277" actId="478"/>
          <ac:spMkLst>
            <pc:docMk/>
            <pc:sldMk cId="2597448124" sldId="261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52:17.530" v="276" actId="478"/>
          <ac:spMkLst>
            <pc:docMk/>
            <pc:sldMk cId="2597448124" sldId="261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52:15.857" v="275" actId="478"/>
          <ac:spMkLst>
            <pc:docMk/>
            <pc:sldMk cId="2597448124" sldId="261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52:10.713" v="272" actId="478"/>
          <ac:spMkLst>
            <pc:docMk/>
            <pc:sldMk cId="2597448124" sldId="261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52:14.615" v="274" actId="478"/>
          <ac:spMkLst>
            <pc:docMk/>
            <pc:sldMk cId="2597448124" sldId="261"/>
            <ac:spMk id="13" creationId="{4B1B00DF-B90C-428F-38A4-14C558B0A671}"/>
          </ac:spMkLst>
        </pc:spChg>
        <pc:spChg chg="del">
          <ac:chgData name="Majchrzyk Monika" userId="34c61646-1a34-48dc-80f8-3fc883bb28f7" providerId="ADAL" clId="{504CEE9F-A063-4667-A955-4C26DE6D5F39}" dt="2023-03-17T13:52:13.228" v="273" actId="478"/>
          <ac:spMkLst>
            <pc:docMk/>
            <pc:sldMk cId="2597448124" sldId="261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52:06.756" v="269" actId="478"/>
          <ac:spMkLst>
            <pc:docMk/>
            <pc:sldMk cId="2597448124" sldId="261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52:02.933" v="267" actId="478"/>
          <ac:spMkLst>
            <pc:docMk/>
            <pc:sldMk cId="2597448124" sldId="261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52:04.352" v="268" actId="478"/>
          <ac:spMkLst>
            <pc:docMk/>
            <pc:sldMk cId="2597448124" sldId="261"/>
            <ac:spMk id="17" creationId="{D9A33E22-AA32-D912-9065-9EB21BFDC1A3}"/>
          </ac:spMkLst>
        </pc:spChg>
        <pc:spChg chg="del mod">
          <ac:chgData name="Majchrzyk Monika" userId="34c61646-1a34-48dc-80f8-3fc883bb28f7" providerId="ADAL" clId="{504CEE9F-A063-4667-A955-4C26DE6D5F39}" dt="2023-03-17T13:53:46.290" v="290" actId="478"/>
          <ac:spMkLst>
            <pc:docMk/>
            <pc:sldMk cId="2597448124" sldId="261"/>
            <ac:spMk id="20" creationId="{DA7C4B59-9B8D-C16D-1201-5FC12125EDF7}"/>
          </ac:spMkLst>
        </pc:spChg>
        <pc:spChg chg="add mod">
          <ac:chgData name="Majchrzyk Monika" userId="34c61646-1a34-48dc-80f8-3fc883bb28f7" providerId="ADAL" clId="{504CEE9F-A063-4667-A955-4C26DE6D5F39}" dt="2023-03-17T14:06:29.277" v="424" actId="207"/>
          <ac:spMkLst>
            <pc:docMk/>
            <pc:sldMk cId="2597448124" sldId="261"/>
            <ac:spMk id="22" creationId="{DF7A9B18-CF36-BD2A-CFC5-ACF4B7DF6479}"/>
          </ac:spMkLst>
        </pc:spChg>
        <pc:spChg chg="add del mod">
          <ac:chgData name="Majchrzyk Monika" userId="34c61646-1a34-48dc-80f8-3fc883bb28f7" providerId="ADAL" clId="{504CEE9F-A063-4667-A955-4C26DE6D5F39}" dt="2023-03-17T14:06:31.423" v="425" actId="478"/>
          <ac:spMkLst>
            <pc:docMk/>
            <pc:sldMk cId="2597448124" sldId="261"/>
            <ac:spMk id="24" creationId="{CAAE83B1-CA20-068A-1233-F313A20B8BC7}"/>
          </ac:spMkLst>
        </pc:spChg>
        <pc:graphicFrameChg chg="add del mod modGraphic">
          <ac:chgData name="Majchrzyk Monika" userId="34c61646-1a34-48dc-80f8-3fc883bb28f7" providerId="ADAL" clId="{504CEE9F-A063-4667-A955-4C26DE6D5F39}" dt="2023-03-17T13:58:21.624" v="348" actId="478"/>
          <ac:graphicFrameMkLst>
            <pc:docMk/>
            <pc:sldMk cId="2597448124" sldId="261"/>
            <ac:graphicFrameMk id="23" creationId="{A7E65F8C-461C-4271-1B7C-1A90578F4F8B}"/>
          </ac:graphicFrameMkLst>
        </pc:graphicFrameChg>
        <pc:picChg chg="add del mod">
          <ac:chgData name="Majchrzyk Monika" userId="34c61646-1a34-48dc-80f8-3fc883bb28f7" providerId="ADAL" clId="{504CEE9F-A063-4667-A955-4C26DE6D5F39}" dt="2023-03-17T13:53:39.531" v="284" actId="478"/>
          <ac:picMkLst>
            <pc:docMk/>
            <pc:sldMk cId="2597448124" sldId="261"/>
            <ac:picMk id="3" creationId="{39E258DF-1E05-C70C-F6B5-F9E2E5AF23E9}"/>
          </ac:picMkLst>
        </pc:picChg>
        <pc:picChg chg="add del mod">
          <ac:chgData name="Majchrzyk Monika" userId="34c61646-1a34-48dc-80f8-3fc883bb28f7" providerId="ADAL" clId="{504CEE9F-A063-4667-A955-4C26DE6D5F39}" dt="2023-03-17T13:53:40.421" v="285" actId="478"/>
          <ac:picMkLst>
            <pc:docMk/>
            <pc:sldMk cId="2597448124" sldId="261"/>
            <ac:picMk id="6" creationId="{7D86F2E0-7286-E2DC-9658-5F401EE68B5C}"/>
          </ac:picMkLst>
        </pc:picChg>
        <pc:picChg chg="del mod">
          <ac:chgData name="Majchrzyk Monika" userId="34c61646-1a34-48dc-80f8-3fc883bb28f7" providerId="ADAL" clId="{504CEE9F-A063-4667-A955-4C26DE6D5F39}" dt="2023-03-17T13:53:49.844" v="292" actId="478"/>
          <ac:picMkLst>
            <pc:docMk/>
            <pc:sldMk cId="2597448124" sldId="261"/>
            <ac:picMk id="19" creationId="{8C3CFF1F-52DC-3490-D293-D228F8DF6A01}"/>
          </ac:picMkLst>
        </pc:picChg>
        <pc:picChg chg="add del mod modCrop">
          <ac:chgData name="Majchrzyk Monika" userId="34c61646-1a34-48dc-80f8-3fc883bb28f7" providerId="ADAL" clId="{504CEE9F-A063-4667-A955-4C26DE6D5F39}" dt="2023-03-17T13:55:09.404" v="320" actId="478"/>
          <ac:picMkLst>
            <pc:docMk/>
            <pc:sldMk cId="2597448124" sldId="261"/>
            <ac:picMk id="21" creationId="{08AD416B-EBAB-548F-649D-14818762E58A}"/>
          </ac:picMkLst>
        </pc:picChg>
        <pc:picChg chg="add mod modCrop">
          <ac:chgData name="Majchrzyk Monika" userId="34c61646-1a34-48dc-80f8-3fc883bb28f7" providerId="ADAL" clId="{504CEE9F-A063-4667-A955-4C26DE6D5F39}" dt="2023-03-17T14:08:15.630" v="442" actId="732"/>
          <ac:picMkLst>
            <pc:docMk/>
            <pc:sldMk cId="2597448124" sldId="261"/>
            <ac:picMk id="26" creationId="{3A5902E4-9B36-448B-FF26-EA5138E3BF89}"/>
          </ac:picMkLst>
        </pc:picChg>
      </pc:sldChg>
      <pc:sldMasterChg chg="delSp mod addSldLayout modSldLayout">
        <pc:chgData name="Majchrzyk Monika" userId="34c61646-1a34-48dc-80f8-3fc883bb28f7" providerId="ADAL" clId="{504CEE9F-A063-4667-A955-4C26DE6D5F39}" dt="2023-03-20T08:38:05.126" v="454" actId="478"/>
        <pc:sldMasterMkLst>
          <pc:docMk/>
          <pc:sldMasterMk cId="3271518119" sldId="2147483648"/>
        </pc:sldMasterMkLst>
        <pc:spChg chg="del">
          <ac:chgData name="Majchrzyk Monika" userId="34c61646-1a34-48dc-80f8-3fc883bb28f7" providerId="ADAL" clId="{504CEE9F-A063-4667-A955-4C26DE6D5F39}" dt="2023-03-20T08:37:57.134" v="450" actId="478"/>
          <ac:spMkLst>
            <pc:docMk/>
            <pc:sldMasterMk cId="3271518119" sldId="2147483648"/>
            <ac:spMk id="2" creationId="{389FE219-A92A-D1DD-9076-FBF21B1D64B5}"/>
          </ac:spMkLst>
        </pc:spChg>
        <pc:spChg chg="del">
          <ac:chgData name="Majchrzyk Monika" userId="34c61646-1a34-48dc-80f8-3fc883bb28f7" providerId="ADAL" clId="{504CEE9F-A063-4667-A955-4C26DE6D5F39}" dt="2023-03-20T08:37:58.263" v="451" actId="478"/>
          <ac:spMkLst>
            <pc:docMk/>
            <pc:sldMasterMk cId="3271518119" sldId="2147483648"/>
            <ac:spMk id="3" creationId="{59E66A74-3559-628B-75EE-E96151D79BCE}"/>
          </ac:spMkLst>
        </pc:spChg>
        <pc:spChg chg="del">
          <ac:chgData name="Majchrzyk Monika" userId="34c61646-1a34-48dc-80f8-3fc883bb28f7" providerId="ADAL" clId="{504CEE9F-A063-4667-A955-4C26DE6D5F39}" dt="2023-03-20T08:37:59.522" v="452" actId="478"/>
          <ac:spMkLst>
            <pc:docMk/>
            <pc:sldMasterMk cId="3271518119" sldId="2147483648"/>
            <ac:spMk id="4" creationId="{5A1A98AE-73A5-EE15-60CD-020F3F76B823}"/>
          </ac:spMkLst>
        </pc:spChg>
        <pc:spChg chg="del">
          <ac:chgData name="Majchrzyk Monika" userId="34c61646-1a34-48dc-80f8-3fc883bb28f7" providerId="ADAL" clId="{504CEE9F-A063-4667-A955-4C26DE6D5F39}" dt="2023-03-20T08:38:00.909" v="453" actId="478"/>
          <ac:spMkLst>
            <pc:docMk/>
            <pc:sldMasterMk cId="3271518119" sldId="2147483648"/>
            <ac:spMk id="5" creationId="{06AB3D98-D64F-782C-E352-647AA5D65B73}"/>
          </ac:spMkLst>
        </pc:spChg>
        <pc:spChg chg="del">
          <ac:chgData name="Majchrzyk Monika" userId="34c61646-1a34-48dc-80f8-3fc883bb28f7" providerId="ADAL" clId="{504CEE9F-A063-4667-A955-4C26DE6D5F39}" dt="2023-03-20T08:38:05.126" v="454" actId="478"/>
          <ac:spMkLst>
            <pc:docMk/>
            <pc:sldMasterMk cId="3271518119" sldId="2147483648"/>
            <ac:spMk id="6" creationId="{86AD50F8-DF56-FA79-23F0-93B77ABE80E9}"/>
          </ac:spMkLst>
        </pc:spChg>
        <pc:sldLayoutChg chg="new mod">
          <pc:chgData name="Majchrzyk Monika" userId="34c61646-1a34-48dc-80f8-3fc883bb28f7" providerId="ADAL" clId="{504CEE9F-A063-4667-A955-4C26DE6D5F39}" dt="2023-03-20T08:37:17.347" v="447" actId="11236"/>
          <pc:sldLayoutMkLst>
            <pc:docMk/>
            <pc:sldMasterMk cId="519625757" sldId="2147483674"/>
            <pc:sldLayoutMk cId="349100430" sldId="2147483660"/>
          </pc:sldLayoutMkLst>
        </pc:sldLayoutChg>
      </pc:sldMasterChg>
      <pc:sldMasterChg chg="new del mod addSldLayout delSldLayout">
        <pc:chgData name="Majchrzyk Monika" userId="34c61646-1a34-48dc-80f8-3fc883bb28f7" providerId="ADAL" clId="{504CEE9F-A063-4667-A955-4C26DE6D5F39}" dt="2023-03-20T08:34:26.991" v="446" actId="6938"/>
        <pc:sldMasterMkLst>
          <pc:docMk/>
          <pc:sldMasterMk cId="3048497138" sldId="2147483660"/>
        </pc:sldMasterMkLst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573986037" sldId="2147483661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841131921" sldId="2147483662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387490583" sldId="2147483663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650212107" sldId="2147483664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95807208" sldId="2147483665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152146085" sldId="2147483666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076765256" sldId="2147483667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683316235" sldId="2147483668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492394780" sldId="2147483669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710011519" sldId="2147483670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480929534" sldId="2147483671"/>
          </pc:sldLayoutMkLst>
        </pc:sldLayoutChg>
      </pc:sldMasterChg>
    </pc:docChg>
  </pc:docChgLst>
  <pc:docChgLst>
    <pc:chgData name="Syfert Michał" userId="bb5e8e6a-bf0a-4604-812b-c5117933616d" providerId="ADAL" clId="{2C9DFD0F-1E0F-47E3-A724-24491B6DD3A5}"/>
    <pc:docChg chg="undo custSel delSld modSld sldOrd">
      <pc:chgData name="Syfert Michał" userId="bb5e8e6a-bf0a-4604-812b-c5117933616d" providerId="ADAL" clId="{2C9DFD0F-1E0F-47E3-A724-24491B6DD3A5}" dt="2024-05-20T14:59:04.273" v="341" actId="6549"/>
      <pc:docMkLst>
        <pc:docMk/>
      </pc:docMkLst>
      <pc:sldChg chg="modSp mod">
        <pc:chgData name="Syfert Michał" userId="bb5e8e6a-bf0a-4604-812b-c5117933616d" providerId="ADAL" clId="{2C9DFD0F-1E0F-47E3-A724-24491B6DD3A5}" dt="2024-05-20T14:34:15.994" v="31" actId="1036"/>
        <pc:sldMkLst>
          <pc:docMk/>
          <pc:sldMk cId="2978564845" sldId="257"/>
        </pc:sldMkLst>
        <pc:spChg chg="mod">
          <ac:chgData name="Syfert Michał" userId="bb5e8e6a-bf0a-4604-812b-c5117933616d" providerId="ADAL" clId="{2C9DFD0F-1E0F-47E3-A724-24491B6DD3A5}" dt="2024-05-20T14:33:47.641" v="14" actId="14100"/>
          <ac:spMkLst>
            <pc:docMk/>
            <pc:sldMk cId="2978564845" sldId="257"/>
            <ac:spMk id="4" creationId="{CCA8452A-0277-3266-8FCB-41B65656B766}"/>
          </ac:spMkLst>
        </pc:spChg>
        <pc:spChg chg="mod">
          <ac:chgData name="Syfert Michał" userId="bb5e8e6a-bf0a-4604-812b-c5117933616d" providerId="ADAL" clId="{2C9DFD0F-1E0F-47E3-A724-24491B6DD3A5}" dt="2024-05-20T14:33:31.755" v="9" actId="113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Syfert Michał" userId="bb5e8e6a-bf0a-4604-812b-c5117933616d" providerId="ADAL" clId="{2C9DFD0F-1E0F-47E3-A724-24491B6DD3A5}" dt="2024-05-20T14:34:01.208" v="16" actId="14100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Syfert Michał" userId="bb5e8e6a-bf0a-4604-812b-c5117933616d" providerId="ADAL" clId="{2C9DFD0F-1E0F-47E3-A724-24491B6DD3A5}" dt="2024-05-20T14:34:10.805" v="22" actId="1036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Syfert Michał" userId="bb5e8e6a-bf0a-4604-812b-c5117933616d" providerId="ADAL" clId="{2C9DFD0F-1E0F-47E3-A724-24491B6DD3A5}" dt="2024-05-20T14:34:10.805" v="22" actId="1036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Syfert Michał" userId="bb5e8e6a-bf0a-4604-812b-c5117933616d" providerId="ADAL" clId="{2C9DFD0F-1E0F-47E3-A724-24491B6DD3A5}" dt="2024-05-20T14:34:10.805" v="22" actId="1036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Syfert Michał" userId="bb5e8e6a-bf0a-4604-812b-c5117933616d" providerId="ADAL" clId="{2C9DFD0F-1E0F-47E3-A724-24491B6DD3A5}" dt="2024-05-20T14:34:15.994" v="31" actId="103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Syfert Michał" userId="bb5e8e6a-bf0a-4604-812b-c5117933616d" providerId="ADAL" clId="{2C9DFD0F-1E0F-47E3-A724-24491B6DD3A5}" dt="2024-05-20T14:34:15.994" v="31" actId="103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Syfert Michał" userId="bb5e8e6a-bf0a-4604-812b-c5117933616d" providerId="ADAL" clId="{2C9DFD0F-1E0F-47E3-A724-24491B6DD3A5}" dt="2024-05-20T14:34:15.994" v="31" actId="1036"/>
          <ac:spMkLst>
            <pc:docMk/>
            <pc:sldMk cId="2978564845" sldId="257"/>
            <ac:spMk id="17" creationId="{D9A33E22-AA32-D912-9065-9EB21BFDC1A3}"/>
          </ac:spMkLst>
        </pc:spChg>
      </pc:sldChg>
      <pc:sldChg chg="addSp modSp mod">
        <pc:chgData name="Syfert Michał" userId="bb5e8e6a-bf0a-4604-812b-c5117933616d" providerId="ADAL" clId="{2C9DFD0F-1E0F-47E3-A724-24491B6DD3A5}" dt="2024-05-20T14:53:15.059" v="312"/>
        <pc:sldMkLst>
          <pc:docMk/>
          <pc:sldMk cId="2597448124" sldId="261"/>
        </pc:sldMkLst>
        <pc:spChg chg="add mod">
          <ac:chgData name="Syfert Michał" userId="bb5e8e6a-bf0a-4604-812b-c5117933616d" providerId="ADAL" clId="{2C9DFD0F-1E0F-47E3-A724-24491B6DD3A5}" dt="2024-05-20T14:53:15.059" v="312"/>
          <ac:spMkLst>
            <pc:docMk/>
            <pc:sldMk cId="2597448124" sldId="261"/>
            <ac:spMk id="2" creationId="{F957FB61-23F6-CE6F-9BE2-B8DBE2CA6B1F}"/>
          </ac:spMkLst>
        </pc:spChg>
        <pc:spChg chg="mod">
          <ac:chgData name="Syfert Michał" userId="bb5e8e6a-bf0a-4604-812b-c5117933616d" providerId="ADAL" clId="{2C9DFD0F-1E0F-47E3-A724-24491B6DD3A5}" dt="2024-05-20T14:40:57.036" v="143" actId="948"/>
          <ac:spMkLst>
            <pc:docMk/>
            <pc:sldMk cId="2597448124" sldId="261"/>
            <ac:spMk id="22" creationId="{DF7A9B18-CF36-BD2A-CFC5-ACF4B7DF6479}"/>
          </ac:spMkLst>
        </pc:spChg>
      </pc:sldChg>
      <pc:sldChg chg="del">
        <pc:chgData name="Syfert Michał" userId="bb5e8e6a-bf0a-4604-812b-c5117933616d" providerId="ADAL" clId="{2C9DFD0F-1E0F-47E3-A724-24491B6DD3A5}" dt="2024-05-20T11:04:16.992" v="1" actId="47"/>
        <pc:sldMkLst>
          <pc:docMk/>
          <pc:sldMk cId="4150513260" sldId="262"/>
        </pc:sldMkLst>
      </pc:sldChg>
      <pc:sldChg chg="addSp delSp modSp mod">
        <pc:chgData name="Syfert Michał" userId="bb5e8e6a-bf0a-4604-812b-c5117933616d" providerId="ADAL" clId="{2C9DFD0F-1E0F-47E3-A724-24491B6DD3A5}" dt="2024-05-20T14:37:18.487" v="112" actId="20577"/>
        <pc:sldMkLst>
          <pc:docMk/>
          <pc:sldMk cId="473180138" sldId="263"/>
        </pc:sldMkLst>
        <pc:spChg chg="add del mod">
          <ac:chgData name="Syfert Michał" userId="bb5e8e6a-bf0a-4604-812b-c5117933616d" providerId="ADAL" clId="{2C9DFD0F-1E0F-47E3-A724-24491B6DD3A5}" dt="2024-05-20T14:36:38.002" v="98" actId="478"/>
          <ac:spMkLst>
            <pc:docMk/>
            <pc:sldMk cId="473180138" sldId="263"/>
            <ac:spMk id="2" creationId="{3287D6D2-F3F9-277B-53B2-293C28503D89}"/>
          </ac:spMkLst>
        </pc:spChg>
        <pc:spChg chg="mod">
          <ac:chgData name="Syfert Michał" userId="bb5e8e6a-bf0a-4604-812b-c5117933616d" providerId="ADAL" clId="{2C9DFD0F-1E0F-47E3-A724-24491B6DD3A5}" dt="2024-05-20T14:37:18.487" v="112" actId="20577"/>
          <ac:spMkLst>
            <pc:docMk/>
            <pc:sldMk cId="473180138" sldId="263"/>
            <ac:spMk id="8" creationId="{29BDEFAC-B3D4-E189-6FDB-0B49145F3576}"/>
          </ac:spMkLst>
        </pc:spChg>
      </pc:sldChg>
      <pc:sldChg chg="modSp mod">
        <pc:chgData name="Syfert Michał" userId="bb5e8e6a-bf0a-4604-812b-c5117933616d" providerId="ADAL" clId="{2C9DFD0F-1E0F-47E3-A724-24491B6DD3A5}" dt="2024-05-20T14:42:08.980" v="155" actId="6549"/>
        <pc:sldMkLst>
          <pc:docMk/>
          <pc:sldMk cId="3031110454" sldId="264"/>
        </pc:sldMkLst>
        <pc:spChg chg="mod">
          <ac:chgData name="Syfert Michał" userId="bb5e8e6a-bf0a-4604-812b-c5117933616d" providerId="ADAL" clId="{2C9DFD0F-1E0F-47E3-A724-24491B6DD3A5}" dt="2024-05-20T14:41:24.354" v="146" actId="14100"/>
          <ac:spMkLst>
            <pc:docMk/>
            <pc:sldMk cId="3031110454" sldId="264"/>
            <ac:spMk id="7" creationId="{E29AE5D5-216A-8F8A-666A-883663F0294A}"/>
          </ac:spMkLst>
        </pc:spChg>
        <pc:spChg chg="mod">
          <ac:chgData name="Syfert Michał" userId="bb5e8e6a-bf0a-4604-812b-c5117933616d" providerId="ADAL" clId="{2C9DFD0F-1E0F-47E3-A724-24491B6DD3A5}" dt="2024-05-20T14:42:08.980" v="155" actId="6549"/>
          <ac:spMkLst>
            <pc:docMk/>
            <pc:sldMk cId="3031110454" sldId="264"/>
            <ac:spMk id="8" creationId="{29BDEFAC-B3D4-E189-6FDB-0B49145F3576}"/>
          </ac:spMkLst>
        </pc:spChg>
      </pc:sldChg>
      <pc:sldChg chg="modSp mod ord">
        <pc:chgData name="Syfert Michał" userId="bb5e8e6a-bf0a-4604-812b-c5117933616d" providerId="ADAL" clId="{2C9DFD0F-1E0F-47E3-A724-24491B6DD3A5}" dt="2024-05-20T14:59:04.273" v="341" actId="6549"/>
        <pc:sldMkLst>
          <pc:docMk/>
          <pc:sldMk cId="2452003049" sldId="265"/>
        </pc:sldMkLst>
        <pc:spChg chg="mod">
          <ac:chgData name="Syfert Michał" userId="bb5e8e6a-bf0a-4604-812b-c5117933616d" providerId="ADAL" clId="{2C9DFD0F-1E0F-47E3-A724-24491B6DD3A5}" dt="2024-05-20T14:53:54.001" v="337" actId="1076"/>
          <ac:spMkLst>
            <pc:docMk/>
            <pc:sldMk cId="2452003049" sldId="265"/>
            <ac:spMk id="7" creationId="{E29AE5D5-216A-8F8A-666A-883663F0294A}"/>
          </ac:spMkLst>
        </pc:spChg>
        <pc:spChg chg="mod">
          <ac:chgData name="Syfert Michał" userId="bb5e8e6a-bf0a-4604-812b-c5117933616d" providerId="ADAL" clId="{2C9DFD0F-1E0F-47E3-A724-24491B6DD3A5}" dt="2024-05-20T14:59:04.273" v="341" actId="6549"/>
          <ac:spMkLst>
            <pc:docMk/>
            <pc:sldMk cId="2452003049" sldId="265"/>
            <ac:spMk id="22" creationId="{DF7A9B18-CF36-BD2A-CFC5-ACF4B7DF6479}"/>
          </ac:spMkLst>
        </pc:spChg>
        <pc:picChg chg="mod">
          <ac:chgData name="Syfert Michał" userId="bb5e8e6a-bf0a-4604-812b-c5117933616d" providerId="ADAL" clId="{2C9DFD0F-1E0F-47E3-A724-24491B6DD3A5}" dt="2024-05-20T14:52:58.374" v="311" actId="1076"/>
          <ac:picMkLst>
            <pc:docMk/>
            <pc:sldMk cId="2452003049" sldId="265"/>
            <ac:picMk id="4" creationId="{4C9D6F40-21C6-6808-43EC-40F5C82CE0EB}"/>
          </ac:picMkLst>
        </pc:picChg>
        <pc:picChg chg="mod">
          <ac:chgData name="Syfert Michał" userId="bb5e8e6a-bf0a-4604-812b-c5117933616d" providerId="ADAL" clId="{2C9DFD0F-1E0F-47E3-A724-24491B6DD3A5}" dt="2024-05-20T14:52:58.374" v="311" actId="1076"/>
          <ac:picMkLst>
            <pc:docMk/>
            <pc:sldMk cId="2452003049" sldId="265"/>
            <ac:picMk id="6" creationId="{A9785F4D-7AFC-5F92-7EE8-18B9955D2655}"/>
          </ac:picMkLst>
        </pc:picChg>
      </pc:sldChg>
      <pc:sldChg chg="addSp delSp modSp mod">
        <pc:chgData name="Syfert Michał" userId="bb5e8e6a-bf0a-4604-812b-c5117933616d" providerId="ADAL" clId="{2C9DFD0F-1E0F-47E3-A724-24491B6DD3A5}" dt="2024-05-20T14:46:38.092" v="175" actId="14100"/>
        <pc:sldMkLst>
          <pc:docMk/>
          <pc:sldMk cId="457850389" sldId="266"/>
        </pc:sldMkLst>
        <pc:spChg chg="add del mod">
          <ac:chgData name="Syfert Michał" userId="bb5e8e6a-bf0a-4604-812b-c5117933616d" providerId="ADAL" clId="{2C9DFD0F-1E0F-47E3-A724-24491B6DD3A5}" dt="2024-05-20T14:45:26.358" v="163" actId="478"/>
          <ac:spMkLst>
            <pc:docMk/>
            <pc:sldMk cId="457850389" sldId="266"/>
            <ac:spMk id="2" creationId="{8DD5B434-A438-6FC1-420E-7D2885550C91}"/>
          </ac:spMkLst>
        </pc:spChg>
        <pc:spChg chg="mod">
          <ac:chgData name="Syfert Michał" userId="bb5e8e6a-bf0a-4604-812b-c5117933616d" providerId="ADAL" clId="{2C9DFD0F-1E0F-47E3-A724-24491B6DD3A5}" dt="2024-05-20T14:45:24.164" v="162" actId="1076"/>
          <ac:spMkLst>
            <pc:docMk/>
            <pc:sldMk cId="457850389" sldId="266"/>
            <ac:spMk id="7" creationId="{E29AE5D5-216A-8F8A-666A-883663F0294A}"/>
          </ac:spMkLst>
        </pc:spChg>
        <pc:spChg chg="mod">
          <ac:chgData name="Syfert Michał" userId="bb5e8e6a-bf0a-4604-812b-c5117933616d" providerId="ADAL" clId="{2C9DFD0F-1E0F-47E3-A724-24491B6DD3A5}" dt="2024-05-20T14:45:56.546" v="165" actId="1076"/>
          <ac:spMkLst>
            <pc:docMk/>
            <pc:sldMk cId="457850389" sldId="266"/>
            <ac:spMk id="8" creationId="{29BDEFAC-B3D4-E189-6FDB-0B49145F3576}"/>
          </ac:spMkLst>
        </pc:spChg>
        <pc:picChg chg="mod modCrop">
          <ac:chgData name="Syfert Michał" userId="bb5e8e6a-bf0a-4604-812b-c5117933616d" providerId="ADAL" clId="{2C9DFD0F-1E0F-47E3-A724-24491B6DD3A5}" dt="2024-05-20T14:46:38.092" v="175" actId="14100"/>
          <ac:picMkLst>
            <pc:docMk/>
            <pc:sldMk cId="457850389" sldId="266"/>
            <ac:picMk id="4" creationId="{11F739C7-0B58-6128-7FD0-D2AD5A2CDBC1}"/>
          </ac:picMkLst>
        </pc:picChg>
        <pc:picChg chg="mod modCrop">
          <ac:chgData name="Syfert Michał" userId="bb5e8e6a-bf0a-4604-812b-c5117933616d" providerId="ADAL" clId="{2C9DFD0F-1E0F-47E3-A724-24491B6DD3A5}" dt="2024-05-20T14:46:34.117" v="174" actId="14100"/>
          <ac:picMkLst>
            <pc:docMk/>
            <pc:sldMk cId="457850389" sldId="266"/>
            <ac:picMk id="9" creationId="{44C2DE14-A29A-939C-633D-E20A33FBF72F}"/>
          </ac:picMkLst>
        </pc:picChg>
      </pc:sldChg>
      <pc:sldChg chg="addSp modSp mod">
        <pc:chgData name="Syfert Michał" userId="bb5e8e6a-bf0a-4604-812b-c5117933616d" providerId="ADAL" clId="{2C9DFD0F-1E0F-47E3-A724-24491B6DD3A5}" dt="2024-05-20T14:53:43.569" v="336" actId="1076"/>
        <pc:sldMkLst>
          <pc:docMk/>
          <pc:sldMk cId="3824335115" sldId="267"/>
        </pc:sldMkLst>
        <pc:spChg chg="add mod">
          <ac:chgData name="Syfert Michał" userId="bb5e8e6a-bf0a-4604-812b-c5117933616d" providerId="ADAL" clId="{2C9DFD0F-1E0F-47E3-A724-24491B6DD3A5}" dt="2024-05-20T14:53:20.114" v="313"/>
          <ac:spMkLst>
            <pc:docMk/>
            <pc:sldMk cId="3824335115" sldId="267"/>
            <ac:spMk id="2" creationId="{D9F0CC0B-484A-5F02-7F11-B5FFF4974B54}"/>
          </ac:spMkLst>
        </pc:spChg>
        <pc:spChg chg="mod">
          <ac:chgData name="Syfert Michał" userId="bb5e8e6a-bf0a-4604-812b-c5117933616d" providerId="ADAL" clId="{2C9DFD0F-1E0F-47E3-A724-24491B6DD3A5}" dt="2024-05-20T14:53:23.936" v="335" actId="1035"/>
          <ac:spMkLst>
            <pc:docMk/>
            <pc:sldMk cId="3824335115" sldId="267"/>
            <ac:spMk id="7" creationId="{E29AE5D5-216A-8F8A-666A-883663F0294A}"/>
          </ac:spMkLst>
        </pc:spChg>
        <pc:spChg chg="mod">
          <ac:chgData name="Syfert Michał" userId="bb5e8e6a-bf0a-4604-812b-c5117933616d" providerId="ADAL" clId="{2C9DFD0F-1E0F-47E3-A724-24491B6DD3A5}" dt="2024-05-20T14:53:43.569" v="336" actId="1076"/>
          <ac:spMkLst>
            <pc:docMk/>
            <pc:sldMk cId="3824335115" sldId="267"/>
            <ac:spMk id="22" creationId="{DF7A9B18-CF36-BD2A-CFC5-ACF4B7DF6479}"/>
          </ac:spMkLst>
        </pc:spChg>
        <pc:picChg chg="mod">
          <ac:chgData name="Syfert Michał" userId="bb5e8e6a-bf0a-4604-812b-c5117933616d" providerId="ADAL" clId="{2C9DFD0F-1E0F-47E3-A724-24491B6DD3A5}" dt="2024-05-20T14:47:51.682" v="181" actId="1076"/>
          <ac:picMkLst>
            <pc:docMk/>
            <pc:sldMk cId="3824335115" sldId="267"/>
            <ac:picMk id="3" creationId="{1EAAEC6E-15F8-D649-310D-001E350CAE82}"/>
          </ac:picMkLst>
        </pc:picChg>
      </pc:sldChg>
      <pc:sldChg chg="addSp delSp modSp mod">
        <pc:chgData name="Syfert Michał" userId="bb5e8e6a-bf0a-4604-812b-c5117933616d" providerId="ADAL" clId="{2C9DFD0F-1E0F-47E3-A724-24491B6DD3A5}" dt="2024-05-20T14:52:24.157" v="310" actId="6549"/>
        <pc:sldMkLst>
          <pc:docMk/>
          <pc:sldMk cId="4198791358" sldId="268"/>
        </pc:sldMkLst>
        <pc:spChg chg="add del mod">
          <ac:chgData name="Syfert Michał" userId="bb5e8e6a-bf0a-4604-812b-c5117933616d" providerId="ADAL" clId="{2C9DFD0F-1E0F-47E3-A724-24491B6DD3A5}" dt="2024-05-20T14:49:04.039" v="193" actId="478"/>
          <ac:spMkLst>
            <pc:docMk/>
            <pc:sldMk cId="4198791358" sldId="268"/>
            <ac:spMk id="2" creationId="{2F5222BD-9075-DA50-4593-7A60E3D7B19F}"/>
          </ac:spMkLst>
        </pc:spChg>
        <pc:spChg chg="mod ord">
          <ac:chgData name="Syfert Michał" userId="bb5e8e6a-bf0a-4604-812b-c5117933616d" providerId="ADAL" clId="{2C9DFD0F-1E0F-47E3-A724-24491B6DD3A5}" dt="2024-05-20T14:52:24.157" v="310" actId="6549"/>
          <ac:spMkLst>
            <pc:docMk/>
            <pc:sldMk cId="4198791358" sldId="268"/>
            <ac:spMk id="7" creationId="{E29AE5D5-216A-8F8A-666A-883663F0294A}"/>
          </ac:spMkLst>
        </pc:spChg>
        <pc:spChg chg="mod">
          <ac:chgData name="Syfert Michał" userId="bb5e8e6a-bf0a-4604-812b-c5117933616d" providerId="ADAL" clId="{2C9DFD0F-1E0F-47E3-A724-24491B6DD3A5}" dt="2024-05-20T14:52:07.239" v="301" actId="1076"/>
          <ac:spMkLst>
            <pc:docMk/>
            <pc:sldMk cId="4198791358" sldId="268"/>
            <ac:spMk id="8" creationId="{29BDEFAC-B3D4-E189-6FDB-0B49145F3576}"/>
          </ac:spMkLst>
        </pc:spChg>
        <pc:picChg chg="mod">
          <ac:chgData name="Syfert Michał" userId="bb5e8e6a-bf0a-4604-812b-c5117933616d" providerId="ADAL" clId="{2C9DFD0F-1E0F-47E3-A724-24491B6DD3A5}" dt="2024-05-20T14:49:39.196" v="208" actId="14100"/>
          <ac:picMkLst>
            <pc:docMk/>
            <pc:sldMk cId="4198791358" sldId="268"/>
            <ac:picMk id="3" creationId="{990FE122-99B2-2D4E-999D-5AC60B9C0AC6}"/>
          </ac:picMkLst>
        </pc:picChg>
        <pc:picChg chg="mod">
          <ac:chgData name="Syfert Michał" userId="bb5e8e6a-bf0a-4604-812b-c5117933616d" providerId="ADAL" clId="{2C9DFD0F-1E0F-47E3-A724-24491B6DD3A5}" dt="2024-05-20T14:49:45.901" v="210" actId="1076"/>
          <ac:picMkLst>
            <pc:docMk/>
            <pc:sldMk cId="4198791358" sldId="268"/>
            <ac:picMk id="6" creationId="{4A4DB1E6-5D2A-D378-3140-9B7C3F019495}"/>
          </ac:picMkLst>
        </pc:picChg>
      </pc:sldChg>
      <pc:sldChg chg="del">
        <pc:chgData name="Syfert Michał" userId="bb5e8e6a-bf0a-4604-812b-c5117933616d" providerId="ADAL" clId="{2C9DFD0F-1E0F-47E3-A724-24491B6DD3A5}" dt="2024-05-20T11:03:14.043" v="0" actId="47"/>
        <pc:sldMkLst>
          <pc:docMk/>
          <pc:sldMk cId="4119131282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20.05.2024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6950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Instytut</a:t>
            </a:r>
            <a:b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Automatyki i Robotyki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4139774"/>
            <a:ext cx="5699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Wybrane obszary działalności badawczej</a:t>
            </a:r>
          </a:p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Kierunki rozwoju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21 maja 2024 r.</a:t>
            </a: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1096027" y="2567629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Wybrane obszary działalności badawczej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147D9BB-07E8-74D9-EC4B-101464242B3B}"/>
              </a:ext>
            </a:extLst>
          </p:cNvPr>
          <p:cNvSpPr txBox="1"/>
          <p:nvPr/>
        </p:nvSpPr>
        <p:spPr>
          <a:xfrm>
            <a:off x="6881127" y="793227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1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CABF2BB-8111-56B2-9E63-3ADB3FC588CB}"/>
              </a:ext>
            </a:extLst>
          </p:cNvPr>
          <p:cNvSpPr txBox="1"/>
          <p:nvPr/>
        </p:nvSpPr>
        <p:spPr>
          <a:xfrm>
            <a:off x="7351772" y="854954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2">
                    <a:lumMod val="10000"/>
                  </a:schemeClr>
                </a:solidFill>
              </a:rPr>
              <a:t>Automatyka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A763974-B97F-341F-5297-F3EDB09C02AA}"/>
              </a:ext>
            </a:extLst>
          </p:cNvPr>
          <p:cNvSpPr txBox="1"/>
          <p:nvPr/>
        </p:nvSpPr>
        <p:spPr>
          <a:xfrm>
            <a:off x="7351772" y="1176101"/>
            <a:ext cx="42515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Diagnostyka procesów i urządzeń</a:t>
            </a:r>
            <a:br>
              <a:rPr lang="pl-PL" sz="16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pl-PL" sz="1600" dirty="0" err="1">
                <a:solidFill>
                  <a:schemeClr val="bg2">
                    <a:lumMod val="10000"/>
                  </a:schemeClr>
                </a:solidFill>
              </a:rPr>
              <a:t>Cyberbezpieczeństwo</a:t>
            </a:r>
            <a:endParaRPr lang="pl-PL" sz="16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Modelowanie i symulacja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Urządzenia wykonawcze, sieci przemysłowe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Algorytmy regulacji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016C77-B1ED-7268-246F-A91BEB8008C9}"/>
              </a:ext>
            </a:extLst>
          </p:cNvPr>
          <p:cNvSpPr txBox="1"/>
          <p:nvPr/>
        </p:nvSpPr>
        <p:spPr>
          <a:xfrm>
            <a:off x="7351773" y="2495093"/>
            <a:ext cx="1502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2">
                    <a:lumMod val="10000"/>
                  </a:schemeClr>
                </a:solidFill>
              </a:rPr>
              <a:t>Robotyka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B1B00DF-B90C-428F-38A4-14C558B0A671}"/>
              </a:ext>
            </a:extLst>
          </p:cNvPr>
          <p:cNvSpPr txBox="1"/>
          <p:nvPr/>
        </p:nvSpPr>
        <p:spPr>
          <a:xfrm>
            <a:off x="6881128" y="2422221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2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697874E-623E-6728-266D-55971294F34C}"/>
              </a:ext>
            </a:extLst>
          </p:cNvPr>
          <p:cNvSpPr txBox="1"/>
          <p:nvPr/>
        </p:nvSpPr>
        <p:spPr>
          <a:xfrm>
            <a:off x="7351772" y="2819003"/>
            <a:ext cx="4436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Systemy </a:t>
            </a:r>
            <a:r>
              <a:rPr lang="pl-PL" sz="1600" dirty="0" err="1">
                <a:solidFill>
                  <a:schemeClr val="bg2">
                    <a:lumMod val="10000"/>
                  </a:schemeClr>
                </a:solidFill>
              </a:rPr>
              <a:t>cyber</a:t>
            </a:r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-fizyczne i VR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Sterowanie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VR w robotyce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Modelowanie, symulacja i optymalizacja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Widzenie maszynowe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Autonomia i nawigacja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3120A0D-6928-2454-2456-C13C065546E7}"/>
              </a:ext>
            </a:extLst>
          </p:cNvPr>
          <p:cNvSpPr txBox="1"/>
          <p:nvPr/>
        </p:nvSpPr>
        <p:spPr>
          <a:xfrm>
            <a:off x="6889022" y="427729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3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CD72BEC-5316-C3DB-77B0-E397BCA63682}"/>
              </a:ext>
            </a:extLst>
          </p:cNvPr>
          <p:cNvSpPr txBox="1"/>
          <p:nvPr/>
        </p:nvSpPr>
        <p:spPr>
          <a:xfrm>
            <a:off x="7359666" y="4367390"/>
            <a:ext cx="1708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2">
                    <a:lumMod val="10000"/>
                  </a:schemeClr>
                </a:solidFill>
              </a:rPr>
              <a:t>Informatyka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9A33E22-AA32-D912-9065-9EB21BFDC1A3}"/>
              </a:ext>
            </a:extLst>
          </p:cNvPr>
          <p:cNvSpPr txBox="1"/>
          <p:nvPr/>
        </p:nvSpPr>
        <p:spPr>
          <a:xfrm>
            <a:off x="7351772" y="4708812"/>
            <a:ext cx="4366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Algorytmy AI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Analiza obrazu, kamera </a:t>
            </a:r>
            <a:r>
              <a:rPr lang="pl-PL" sz="1600" dirty="0" err="1">
                <a:solidFill>
                  <a:schemeClr val="bg2">
                    <a:lumMod val="10000"/>
                  </a:schemeClr>
                </a:solidFill>
              </a:rPr>
              <a:t>hiperspektralna</a:t>
            </a:r>
            <a:endParaRPr lang="pl-PL" sz="16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Systemy informatyczne w przemyśle, medycynie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IAiR - Wybrane obszary działalności badawczej. Kierunki rozwoju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5F6603E-993D-EEB2-F5E2-FEBB1C0BD363}"/>
              </a:ext>
            </a:extLst>
          </p:cNvPr>
          <p:cNvSpPr txBox="1"/>
          <p:nvPr/>
        </p:nvSpPr>
        <p:spPr>
          <a:xfrm>
            <a:off x="6896916" y="5521520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4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CA8452A-0277-3266-8FCB-41B65656B766}"/>
              </a:ext>
            </a:extLst>
          </p:cNvPr>
          <p:cNvSpPr txBox="1"/>
          <p:nvPr/>
        </p:nvSpPr>
        <p:spPr>
          <a:xfrm>
            <a:off x="7367560" y="5602093"/>
            <a:ext cx="458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2">
                    <a:lumMod val="10000"/>
                  </a:schemeClr>
                </a:solidFill>
              </a:rPr>
              <a:t>Inżynieria mechaniczna i biomedyczna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FEC65CE-2B6E-E2E5-72C9-7EDD04087F68}"/>
              </a:ext>
            </a:extLst>
          </p:cNvPr>
          <p:cNvSpPr txBox="1"/>
          <p:nvPr/>
        </p:nvSpPr>
        <p:spPr>
          <a:xfrm>
            <a:off x="7351772" y="5976068"/>
            <a:ext cx="407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Modelowanie przepływów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Modelowanie pracy serca</a:t>
            </a:r>
          </a:p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Układy wspomagania pracy serca</a:t>
            </a:r>
          </a:p>
        </p:txBody>
      </p:sp>
    </p:spTree>
    <p:extLst>
      <p:ext uri="{BB962C8B-B14F-4D97-AF65-F5344CB8AC3E}">
        <p14:creationId xmlns:p14="http://schemas.microsoft.com/office/powerpoint/2010/main" val="297856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3897745" y="979547"/>
            <a:ext cx="7703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Automatyczna, bieżąca diagnostyka procesów przemysłowych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3897745" y="2553984"/>
            <a:ext cx="731889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285750" indent="-285750" algn="just">
              <a:buFont typeface="Arial" panose="020B0604020202020204" pitchFamily="34" charset="0"/>
              <a:buChar char="•"/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algn="l">
              <a:spcAft>
                <a:spcPts val="1200"/>
              </a:spcAft>
            </a:pPr>
            <a:r>
              <a:rPr lang="pl-PL" sz="2000" dirty="0"/>
              <a:t>Metody wnioskowania diagnostycznego zapewniające wysoką odporność i rozróżnialność uszkodzeń</a:t>
            </a:r>
          </a:p>
          <a:p>
            <a:pPr algn="l">
              <a:spcAft>
                <a:spcPts val="1200"/>
              </a:spcAft>
            </a:pPr>
            <a:r>
              <a:rPr lang="pl-PL" sz="2000" dirty="0"/>
              <a:t>Metody wnioskowania uwzględniającego niepewności detekcji</a:t>
            </a:r>
            <a:br>
              <a:rPr lang="pl-PL" sz="2000" dirty="0"/>
            </a:br>
            <a:r>
              <a:rPr lang="pl-PL" sz="2000" dirty="0"/>
              <a:t>i lokalizacji uszkodzeń</a:t>
            </a:r>
          </a:p>
          <a:p>
            <a:pPr algn="l">
              <a:spcAft>
                <a:spcPts val="1200"/>
              </a:spcAft>
            </a:pPr>
            <a:r>
              <a:rPr lang="pl-PL" sz="2000" dirty="0"/>
              <a:t>Metody projektowania i realizacja systemów automatycznej diagnostyki dla procesów przemysłowych dużej skali i procesów krytycznych</a:t>
            </a:r>
          </a:p>
          <a:p>
            <a:pPr algn="l">
              <a:spcAft>
                <a:spcPts val="1200"/>
              </a:spcAft>
            </a:pPr>
            <a:r>
              <a:rPr lang="pl-PL" sz="2000" dirty="0"/>
              <a:t>Systemy CAFDI – zintegrowanej detekcji i diagnostyki cyberataków i uszkodzeń</a:t>
            </a:r>
          </a:p>
          <a:p>
            <a:pPr algn="l">
              <a:spcAft>
                <a:spcPts val="1200"/>
              </a:spcAft>
            </a:pPr>
            <a:r>
              <a:rPr lang="pl-PL" sz="2000" dirty="0"/>
              <a:t>Metody monitorowania układów regulacji oraz śledzenie działań operatorów</a:t>
            </a:r>
          </a:p>
        </p:txBody>
      </p:sp>
      <p:pic>
        <p:nvPicPr>
          <p:cNvPr id="4" name="Obraz 3" descr="Obraz zawierający tekst, zrzut ekranu, Czcionka, Marka&#10;&#10;Opis wygenerowany automatycznie">
            <a:extLst>
              <a:ext uri="{FF2B5EF4-FFF2-40B4-BE49-F238E27FC236}">
                <a16:creationId xmlns:a16="http://schemas.microsoft.com/office/drawing/2014/main" id="{DBAD19FC-5432-DFB6-4BCB-4AADCCBA1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9225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8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przemysł, fabryka&#10;&#10;Opis wygenerowany automatycznie">
            <a:extLst>
              <a:ext uri="{FF2B5EF4-FFF2-40B4-BE49-F238E27FC236}">
                <a16:creationId xmlns:a16="http://schemas.microsoft.com/office/drawing/2014/main" id="{7999F071-1D70-35A3-EF51-D63260E7E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796" y="736170"/>
            <a:ext cx="5051864" cy="538566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741832" y="1049725"/>
            <a:ext cx="79992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Zastosowanie analizy danych procesowych do zwiększenia </a:t>
            </a: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cyberbezpieczeństwa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 PSS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741832" y="3251583"/>
            <a:ext cx="61339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Metody wykrywania i lokalizacji cyberataków</a:t>
            </a:r>
            <a:br>
              <a:rPr lang="pl-PL" sz="20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w układach sterowania zamkniętego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Wykorzystanie metod diagnostyki procesów oraz “performance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</a:rPr>
              <a:t>assessment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” do wykrywania ataków cybernetycznych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Rozwój narzędzi testowania jakości algorytmów detekcji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Implementacja chmurowych usług detekcji cyberataków</a:t>
            </a:r>
          </a:p>
        </p:txBody>
      </p:sp>
    </p:spTree>
    <p:extLst>
      <p:ext uri="{BB962C8B-B14F-4D97-AF65-F5344CB8AC3E}">
        <p14:creationId xmlns:p14="http://schemas.microsoft.com/office/powerpoint/2010/main" val="259744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4991100" y="979547"/>
            <a:ext cx="6408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Zaawansowane systemy</a:t>
            </a:r>
            <a:b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</a:b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cyber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-fizyczne i VR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5000604" y="2927364"/>
            <a:ext cx="59798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algn="just">
              <a:defRPr sz="200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Zaawansowane sterowanie robotami współpracującymi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Wykorzystanie VR do symulacji i sterowania systemów robotycznych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Modelowanie i symulacja stanowisk zrobotyzowanych z wykorzystaniem VR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Optymalizacja zużycia energii w pojazdach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Sterowanie (predykcyjne) układami o zmieniającej się strukturze</a:t>
            </a:r>
          </a:p>
        </p:txBody>
      </p:sp>
      <p:pic>
        <p:nvPicPr>
          <p:cNvPr id="3" name="Obraz 2" descr="Obraz zawierający ubrania, osoba, w pomieszczeniu, człowiek&#10;&#10;Opis wygenerowany automatycznie">
            <a:extLst>
              <a:ext uri="{FF2B5EF4-FFF2-40B4-BE49-F238E27FC236}">
                <a16:creationId xmlns:a16="http://schemas.microsoft.com/office/drawing/2014/main" id="{0FEA0BC4-4F94-6E72-2A90-FD4D2BB48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808181" cy="2883497"/>
          </a:xfrm>
          <a:prstGeom prst="rect">
            <a:avLst/>
          </a:prstGeom>
        </p:spPr>
      </p:pic>
      <p:pic>
        <p:nvPicPr>
          <p:cNvPr id="6" name="Obraz 5" descr="Obraz zawierający niebo, osoba&#10;&#10;Opis wygenerowany automatycznie">
            <a:extLst>
              <a:ext uri="{FF2B5EF4-FFF2-40B4-BE49-F238E27FC236}">
                <a16:creationId xmlns:a16="http://schemas.microsoft.com/office/drawing/2014/main" id="{B2721501-BEA5-FD65-A261-3DAB9D5468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r="15328"/>
          <a:stretch/>
        </p:blipFill>
        <p:spPr>
          <a:xfrm>
            <a:off x="0" y="2885874"/>
            <a:ext cx="3808181" cy="397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10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741832" y="1049725"/>
            <a:ext cx="5832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Analiza obrazów SAR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41832" y="2985141"/>
            <a:ext cx="58325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algn="just">
              <a:defRPr sz="200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Segmentacja semantyczna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Wykrywanie: lasów, dróg, budynków, ...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Rozpoznawanie obiektów niebezpiecznych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Zastosowanie CNN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Zastosowanie klasycznych metod przetwarzania obrazów, w celu dokładnej lokalizacji</a:t>
            </a:r>
          </a:p>
        </p:txBody>
      </p:sp>
      <p:pic>
        <p:nvPicPr>
          <p:cNvPr id="4" name="Obraz 3" descr="Obraz zawierający zrzut ekranu&#10;&#10;Opis wygenerowany automatycznie">
            <a:extLst>
              <a:ext uri="{FF2B5EF4-FFF2-40B4-BE49-F238E27FC236}">
                <a16:creationId xmlns:a16="http://schemas.microsoft.com/office/drawing/2014/main" id="{11F739C7-0B58-6128-7FD0-D2AD5A2CD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" t="1364" r="1365" b="1"/>
          <a:stretch/>
        </p:blipFill>
        <p:spPr>
          <a:xfrm>
            <a:off x="7940038" y="1"/>
            <a:ext cx="4251961" cy="2898620"/>
          </a:xfrm>
          <a:prstGeom prst="rect">
            <a:avLst/>
          </a:prstGeom>
        </p:spPr>
      </p:pic>
      <p:pic>
        <p:nvPicPr>
          <p:cNvPr id="9" name="Obraz 8" descr="Obraz zawierający tekst, zrzut ekranu, czarne i białe, na wolnym powietrzu&#10;&#10;Opis wygenerowany automatycznie">
            <a:extLst>
              <a:ext uri="{FF2B5EF4-FFF2-40B4-BE49-F238E27FC236}">
                <a16:creationId xmlns:a16="http://schemas.microsoft.com/office/drawing/2014/main" id="{44C2DE14-A29A-939C-633D-E20A33FBF7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5" b="7812"/>
          <a:stretch/>
        </p:blipFill>
        <p:spPr>
          <a:xfrm>
            <a:off x="7940040" y="2738949"/>
            <a:ext cx="4251960" cy="411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50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5935980" y="1036799"/>
            <a:ext cx="5615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Analiza obrazów </a:t>
            </a: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hiperspektralnych</a:t>
            </a:r>
            <a:endParaRPr lang="pl-PL" sz="4000" dirty="0">
              <a:solidFill>
                <a:schemeClr val="bg2">
                  <a:lumMod val="10000"/>
                </a:schemeClr>
              </a:solidFill>
              <a:latin typeface="Source Sans Pro Light" panose="020B0403030403020204" pitchFamily="34" charset="0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5935980" y="2901258"/>
            <a:ext cx="43711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Rozpoznawanie powierzchni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Określenie stężania pierwiastków</a:t>
            </a:r>
          </a:p>
        </p:txBody>
      </p:sp>
      <p:pic>
        <p:nvPicPr>
          <p:cNvPr id="3" name="Obraz 2" descr="Obraz zawierający zrzut ekranu&#10;&#10;Opis wygenerowany automatycznie">
            <a:extLst>
              <a:ext uri="{FF2B5EF4-FFF2-40B4-BE49-F238E27FC236}">
                <a16:creationId xmlns:a16="http://schemas.microsoft.com/office/drawing/2014/main" id="{1EAAEC6E-15F8-D649-310D-001E350CA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1080"/>
            <a:ext cx="4953031" cy="49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3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741832" y="1049725"/>
            <a:ext cx="6039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Automatyka procesowa Układy regulacji</a:t>
            </a:r>
          </a:p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Przemysłowy </a:t>
            </a:r>
            <a:r>
              <a:rPr lang="pl-PL" sz="4000" dirty="0" err="1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internet</a:t>
            </a: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 rzeczy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741832" y="3429000"/>
            <a:ext cx="58037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algn="just">
              <a:defRPr sz="200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Inteligentne elektropneumatyczne ustawniki pozycyjne (automatyka procesowa)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Projektowanie i badanie zaawansowanych układów regulacji instalacji przemysłowych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regulacja FOPID, MPCS, NN-MPC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Projektowanie cyfrowych bliźniaków instalacji przemysłowych oraz rozwiązań </a:t>
            </a:r>
            <a:r>
              <a:rPr lang="pl-PL" dirty="0" err="1"/>
              <a:t>iIoT</a:t>
            </a:r>
            <a:endParaRPr lang="pl-PL" dirty="0"/>
          </a:p>
        </p:txBody>
      </p:sp>
      <p:pic>
        <p:nvPicPr>
          <p:cNvPr id="3" name="Obraz 2" descr="Obraz zawierający rura, cylinder, maszyna, stal&#10;&#10;Opis wygenerowany automatycznie">
            <a:extLst>
              <a:ext uri="{FF2B5EF4-FFF2-40B4-BE49-F238E27FC236}">
                <a16:creationId xmlns:a16="http://schemas.microsoft.com/office/drawing/2014/main" id="{990FE122-99B2-2D4E-999D-5AC60B9C0A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7" t="12987" r="11688" b="10606"/>
          <a:stretch/>
        </p:blipFill>
        <p:spPr>
          <a:xfrm>
            <a:off x="7328018" y="-2567"/>
            <a:ext cx="4863982" cy="2890548"/>
          </a:xfrm>
          <a:prstGeom prst="rect">
            <a:avLst/>
          </a:prstGeom>
        </p:spPr>
      </p:pic>
      <p:pic>
        <p:nvPicPr>
          <p:cNvPr id="6" name="Obraz 5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4A4DB1E6-5D2A-D378-3140-9B7C3F019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484" y="3687901"/>
            <a:ext cx="4863516" cy="289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91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5626252" y="1049725"/>
            <a:ext cx="6133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Zastosowania medyczne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5626252" y="2306576"/>
            <a:ext cx="613396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Zrobotyzowana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</a:rPr>
              <a:t>teleoperacja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 chirurgiczna oka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Sterowanie zabiegami wykonywanymi</a:t>
            </a:r>
            <a:br>
              <a:rPr lang="pl-PL" sz="20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w trybie zdalnym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Projekt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</a:rPr>
              <a:t>ultraprecyzyjnego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 sterowania robota chirurgicznego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Modelowanie objętości wyrzutowej protez serca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Sterowanie układami wspomagania pracy serca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System informatyczny zarządzania układami wspomagania pracy serca</a:t>
            </a:r>
          </a:p>
        </p:txBody>
      </p:sp>
      <p:pic>
        <p:nvPicPr>
          <p:cNvPr id="4" name="Obraz 3" descr="Obraz zawierający Sprzęt medyczny, medyczny, maszyna, służba zdrowia&#10;&#10;Opis wygenerowany automatycznie">
            <a:extLst>
              <a:ext uri="{FF2B5EF4-FFF2-40B4-BE49-F238E27FC236}">
                <a16:creationId xmlns:a16="http://schemas.microsoft.com/office/drawing/2014/main" id="{4C9D6F40-21C6-6808-43EC-40F5C82C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24" y="545046"/>
            <a:ext cx="3924300" cy="2609850"/>
          </a:xfrm>
          <a:prstGeom prst="rect">
            <a:avLst/>
          </a:prstGeom>
        </p:spPr>
      </p:pic>
      <p:pic>
        <p:nvPicPr>
          <p:cNvPr id="6" name="Obraz 5" descr="Obraz zawierający Sprzęt medyczny, plastik&#10;&#10;Opis wygenerowany automatycznie">
            <a:extLst>
              <a:ext uri="{FF2B5EF4-FFF2-40B4-BE49-F238E27FC236}">
                <a16:creationId xmlns:a16="http://schemas.microsoft.com/office/drawing/2014/main" id="{A9785F4D-7AFC-5F92-7EE8-18B9955D2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52" y="3585171"/>
            <a:ext cx="2945244" cy="242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03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6195330" y="2083090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Dziękuję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za uwagę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6195330" y="4225230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dr hab. inż. Michał Syfert wraz z zespołem</a:t>
            </a:r>
          </a:p>
        </p:txBody>
      </p:sp>
      <p:pic>
        <p:nvPicPr>
          <p:cNvPr id="2" name="Obraz 1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9329A86-0A8A-B356-3B48-883ADD75A0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331" y="0"/>
            <a:ext cx="6816237" cy="687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8812133-567b-453f-8b78-53feacc6c9fa">
      <UserInfo>
        <DisplayName>Szewczyk Roman</DisplayName>
        <AccountId>3455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948F50-14C5-40E6-88D1-329BE8C4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BFD26B-195B-4D9D-83F8-EF9EF218BBFC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elements/1.1/"/>
    <ds:schemaRef ds:uri="http://purl.org/dc/terms/"/>
    <ds:schemaRef ds:uri="28812133-567b-453f-8b78-53feacc6c9fa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675</TotalTime>
  <Words>361</Words>
  <Application>Microsoft Office PowerPoint</Application>
  <PresentationFormat>Panoramiczny</PresentationFormat>
  <Paragraphs>74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Source Sans Pro</vt:lpstr>
      <vt:lpstr>Source Sans Pro Light</vt:lpstr>
      <vt:lpstr>Source Serif Pro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Michał Syfert</cp:lastModifiedBy>
  <cp:revision>1</cp:revision>
  <dcterms:created xsi:type="dcterms:W3CDTF">2023-03-17T09:04:36Z</dcterms:created>
  <dcterms:modified xsi:type="dcterms:W3CDTF">2024-05-20T14:59:07Z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