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0"/>
  </p:notesMasterIdLst>
  <p:sldIdLst>
    <p:sldId id="256" r:id="rId5"/>
    <p:sldId id="271" r:id="rId6"/>
    <p:sldId id="276" r:id="rId7"/>
    <p:sldId id="272" r:id="rId8"/>
    <p:sldId id="285" r:id="rId9"/>
    <p:sldId id="273" r:id="rId10"/>
    <p:sldId id="274" r:id="rId11"/>
    <p:sldId id="277" r:id="rId12"/>
    <p:sldId id="278" r:id="rId13"/>
    <p:sldId id="279" r:id="rId14"/>
    <p:sldId id="281" r:id="rId15"/>
    <p:sldId id="282" r:id="rId16"/>
    <p:sldId id="284" r:id="rId17"/>
    <p:sldId id="283" r:id="rId18"/>
    <p:sldId id="258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49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2AE092-6660-4C69-BF57-DBC3C1111656}" v="30" dt="2024-05-21T05:52:49.237"/>
    <p1510:client id="{20CD3194-7C7F-4B1F-BC00-348ACFC99CAE}" v="41" dt="2024-05-20T18:58:34.329"/>
    <p1510:client id="{3E5AAFEF-C89D-42F6-85FF-CAAA09BF0303}" v="109" dt="2024-05-20T19:10:08.273"/>
    <p1510:client id="{4404D862-A24A-4F74-81C3-F2EC71A7E3FC}" v="34" dt="2024-05-20T18:42:52.214"/>
    <p1510:client id="{7375928D-643B-4FEB-88E9-40FF1510BC59}" v="164" dt="2024-05-21T05:38:35.070"/>
    <p1510:client id="{759002CC-C7AD-487B-B4CB-CE2BCF3C343F}" v="156" dt="2024-05-21T05:08:43.111"/>
    <p1510:client id="{E25969DB-22F5-4770-9314-FF8EDFFF5462}" v="18" dt="2024-05-20T18:44:36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1549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bilska-Mroziewicz Anna" userId="S::anna.mroziewicz@pw.edu.pl::87b58f71-7638-4dea-b295-7bd2eea3a73f" providerId="AD" clId="Web-{759002CC-C7AD-487B-B4CB-CE2BCF3C343F}"/>
    <pc:docChg chg="modSld">
      <pc:chgData name="Sibilska-Mroziewicz Anna" userId="S::anna.mroziewicz@pw.edu.pl::87b58f71-7638-4dea-b295-7bd2eea3a73f" providerId="AD" clId="Web-{759002CC-C7AD-487B-B4CB-CE2BCF3C343F}" dt="2024-05-21T05:08:43.111" v="84" actId="1076"/>
      <pc:docMkLst>
        <pc:docMk/>
      </pc:docMkLst>
      <pc:sldChg chg="modSp">
        <pc:chgData name="Sibilska-Mroziewicz Anna" userId="S::anna.mroziewicz@pw.edu.pl::87b58f71-7638-4dea-b295-7bd2eea3a73f" providerId="AD" clId="Web-{759002CC-C7AD-487B-B4CB-CE2BCF3C343F}" dt="2024-05-21T05:08:43.111" v="84" actId="1076"/>
        <pc:sldMkLst>
          <pc:docMk/>
          <pc:sldMk cId="3647806948" sldId="284"/>
        </pc:sldMkLst>
        <pc:spChg chg="mod">
          <ac:chgData name="Sibilska-Mroziewicz Anna" userId="S::anna.mroziewicz@pw.edu.pl::87b58f71-7638-4dea-b295-7bd2eea3a73f" providerId="AD" clId="Web-{759002CC-C7AD-487B-B4CB-CE2BCF3C343F}" dt="2024-05-21T05:08:26.126" v="77" actId="1076"/>
          <ac:spMkLst>
            <pc:docMk/>
            <pc:sldMk cId="3647806948" sldId="284"/>
            <ac:spMk id="8" creationId="{3307FC3E-A1E9-BF10-A0F5-8BEB0727061F}"/>
          </ac:spMkLst>
        </pc:spChg>
        <pc:picChg chg="mod">
          <ac:chgData name="Sibilska-Mroziewicz Anna" userId="S::anna.mroziewicz@pw.edu.pl::87b58f71-7638-4dea-b295-7bd2eea3a73f" providerId="AD" clId="Web-{759002CC-C7AD-487B-B4CB-CE2BCF3C343F}" dt="2024-05-21T05:08:33.658" v="82" actId="1076"/>
          <ac:picMkLst>
            <pc:docMk/>
            <pc:sldMk cId="3647806948" sldId="284"/>
            <ac:picMk id="4" creationId="{062447FD-4AB5-D29F-5045-EA79548542B4}"/>
          </ac:picMkLst>
        </pc:picChg>
        <pc:picChg chg="mod">
          <ac:chgData name="Sibilska-Mroziewicz Anna" userId="S::anna.mroziewicz@pw.edu.pl::87b58f71-7638-4dea-b295-7bd2eea3a73f" providerId="AD" clId="Web-{759002CC-C7AD-487B-B4CB-CE2BCF3C343F}" dt="2024-05-21T05:08:39.002" v="83" actId="1076"/>
          <ac:picMkLst>
            <pc:docMk/>
            <pc:sldMk cId="3647806948" sldId="284"/>
            <ac:picMk id="6" creationId="{D6FAB91B-F969-ADBA-113D-8AE5CB7B89CB}"/>
          </ac:picMkLst>
        </pc:picChg>
        <pc:picChg chg="mod">
          <ac:chgData name="Sibilska-Mroziewicz Anna" userId="S::anna.mroziewicz@pw.edu.pl::87b58f71-7638-4dea-b295-7bd2eea3a73f" providerId="AD" clId="Web-{759002CC-C7AD-487B-B4CB-CE2BCF3C343F}" dt="2024-05-21T05:08:43.111" v="84" actId="1076"/>
          <ac:picMkLst>
            <pc:docMk/>
            <pc:sldMk cId="3647806948" sldId="284"/>
            <ac:picMk id="7" creationId="{589F6305-B8BF-E162-EE9F-3CC166915D6B}"/>
          </ac:picMkLst>
        </pc:picChg>
      </pc:sldChg>
    </pc:docChg>
  </pc:docChgLst>
  <pc:docChgLst>
    <pc:chgData name="Sibilska-Mroziewicz Anna" userId="S::anna.mroziewicz@pw.edu.pl::87b58f71-7638-4dea-b295-7bd2eea3a73f" providerId="AD" clId="Web-{1F2AE092-6660-4C69-BF57-DBC3C1111656}"/>
    <pc:docChg chg="modSld">
      <pc:chgData name="Sibilska-Mroziewicz Anna" userId="S::anna.mroziewicz@pw.edu.pl::87b58f71-7638-4dea-b295-7bd2eea3a73f" providerId="AD" clId="Web-{1F2AE092-6660-4C69-BF57-DBC3C1111656}" dt="2024-05-21T05:52:48.643" v="25" actId="20577"/>
      <pc:docMkLst>
        <pc:docMk/>
      </pc:docMkLst>
      <pc:sldChg chg="modSp">
        <pc:chgData name="Sibilska-Mroziewicz Anna" userId="S::anna.mroziewicz@pw.edu.pl::87b58f71-7638-4dea-b295-7bd2eea3a73f" providerId="AD" clId="Web-{1F2AE092-6660-4C69-BF57-DBC3C1111656}" dt="2024-05-21T05:51:50.689" v="13" actId="20577"/>
        <pc:sldMkLst>
          <pc:docMk/>
          <pc:sldMk cId="1638414101" sldId="276"/>
        </pc:sldMkLst>
        <pc:spChg chg="mod">
          <ac:chgData name="Sibilska-Mroziewicz Anna" userId="S::anna.mroziewicz@pw.edu.pl::87b58f71-7638-4dea-b295-7bd2eea3a73f" providerId="AD" clId="Web-{1F2AE092-6660-4C69-BF57-DBC3C1111656}" dt="2024-05-21T05:51:50.689" v="13" actId="20577"/>
          <ac:spMkLst>
            <pc:docMk/>
            <pc:sldMk cId="1638414101" sldId="276"/>
            <ac:spMk id="4" creationId="{5CCF7C44-F1E0-F4A5-715D-ABCAD36FBEA2}"/>
          </ac:spMkLst>
        </pc:spChg>
      </pc:sldChg>
      <pc:sldChg chg="addSp modSp">
        <pc:chgData name="Sibilska-Mroziewicz Anna" userId="S::anna.mroziewicz@pw.edu.pl::87b58f71-7638-4dea-b295-7bd2eea3a73f" providerId="AD" clId="Web-{1F2AE092-6660-4C69-BF57-DBC3C1111656}" dt="2024-05-21T05:41:12.334" v="6" actId="1076"/>
        <pc:sldMkLst>
          <pc:docMk/>
          <pc:sldMk cId="4201786029" sldId="281"/>
        </pc:sldMkLst>
        <pc:picChg chg="add mod">
          <ac:chgData name="Sibilska-Mroziewicz Anna" userId="S::anna.mroziewicz@pw.edu.pl::87b58f71-7638-4dea-b295-7bd2eea3a73f" providerId="AD" clId="Web-{1F2AE092-6660-4C69-BF57-DBC3C1111656}" dt="2024-05-21T05:41:12.334" v="6" actId="1076"/>
          <ac:picMkLst>
            <pc:docMk/>
            <pc:sldMk cId="4201786029" sldId="281"/>
            <ac:picMk id="8" creationId="{C9AFAE65-9FA7-8F19-E598-5F4FE6D8C25A}"/>
          </ac:picMkLst>
        </pc:picChg>
      </pc:sldChg>
      <pc:sldChg chg="modSp">
        <pc:chgData name="Sibilska-Mroziewicz Anna" userId="S::anna.mroziewicz@pw.edu.pl::87b58f71-7638-4dea-b295-7bd2eea3a73f" providerId="AD" clId="Web-{1F2AE092-6660-4C69-BF57-DBC3C1111656}" dt="2024-05-21T05:49:05.936" v="8" actId="1076"/>
        <pc:sldMkLst>
          <pc:docMk/>
          <pc:sldMk cId="3319577374" sldId="283"/>
        </pc:sldMkLst>
        <pc:picChg chg="mod">
          <ac:chgData name="Sibilska-Mroziewicz Anna" userId="S::anna.mroziewicz@pw.edu.pl::87b58f71-7638-4dea-b295-7bd2eea3a73f" providerId="AD" clId="Web-{1F2AE092-6660-4C69-BF57-DBC3C1111656}" dt="2024-05-21T05:49:03.342" v="7" actId="1076"/>
          <ac:picMkLst>
            <pc:docMk/>
            <pc:sldMk cId="3319577374" sldId="283"/>
            <ac:picMk id="4" creationId="{B1A65CE5-60CE-2D5A-988D-C1145BCBAD49}"/>
          </ac:picMkLst>
        </pc:picChg>
        <pc:picChg chg="mod">
          <ac:chgData name="Sibilska-Mroziewicz Anna" userId="S::anna.mroziewicz@pw.edu.pl::87b58f71-7638-4dea-b295-7bd2eea3a73f" providerId="AD" clId="Web-{1F2AE092-6660-4C69-BF57-DBC3C1111656}" dt="2024-05-21T05:49:05.936" v="8" actId="1076"/>
          <ac:picMkLst>
            <pc:docMk/>
            <pc:sldMk cId="3319577374" sldId="283"/>
            <ac:picMk id="6" creationId="{553C10A3-DF27-6D2E-1ED0-7E621269BBED}"/>
          </ac:picMkLst>
        </pc:picChg>
      </pc:sldChg>
      <pc:sldChg chg="modSp">
        <pc:chgData name="Sibilska-Mroziewicz Anna" userId="S::anna.mroziewicz@pw.edu.pl::87b58f71-7638-4dea-b295-7bd2eea3a73f" providerId="AD" clId="Web-{1F2AE092-6660-4C69-BF57-DBC3C1111656}" dt="2024-05-21T05:52:48.643" v="25" actId="20577"/>
        <pc:sldMkLst>
          <pc:docMk/>
          <pc:sldMk cId="1974483957" sldId="285"/>
        </pc:sldMkLst>
        <pc:spChg chg="mod">
          <ac:chgData name="Sibilska-Mroziewicz Anna" userId="S::anna.mroziewicz@pw.edu.pl::87b58f71-7638-4dea-b295-7bd2eea3a73f" providerId="AD" clId="Web-{1F2AE092-6660-4C69-BF57-DBC3C1111656}" dt="2024-05-21T05:52:48.643" v="25" actId="20577"/>
          <ac:spMkLst>
            <pc:docMk/>
            <pc:sldMk cId="1974483957" sldId="285"/>
            <ac:spMk id="10" creationId="{C36C1AB8-F681-D4A1-AEB6-40CB50627188}"/>
          </ac:spMkLst>
        </pc:spChg>
      </pc:sldChg>
    </pc:docChg>
  </pc:docChgLst>
  <pc:docChgLst>
    <pc:chgData name="Sibilska-Mroziewicz Anna" userId="S::anna.mroziewicz@pw.edu.pl::87b58f71-7638-4dea-b295-7bd2eea3a73f" providerId="AD" clId="Web-{E25969DB-22F5-4770-9314-FF8EDFFF5462}"/>
    <pc:docChg chg="addSld modSld">
      <pc:chgData name="Sibilska-Mroziewicz Anna" userId="S::anna.mroziewicz@pw.edu.pl::87b58f71-7638-4dea-b295-7bd2eea3a73f" providerId="AD" clId="Web-{E25969DB-22F5-4770-9314-FF8EDFFF5462}" dt="2024-05-20T18:44:36.143" v="15"/>
      <pc:docMkLst>
        <pc:docMk/>
      </pc:docMkLst>
      <pc:sldChg chg="modSp">
        <pc:chgData name="Sibilska-Mroziewicz Anna" userId="S::anna.mroziewicz@pw.edu.pl::87b58f71-7638-4dea-b295-7bd2eea3a73f" providerId="AD" clId="Web-{E25969DB-22F5-4770-9314-FF8EDFFF5462}" dt="2024-05-20T18:44:12.018" v="11" actId="20577"/>
        <pc:sldMkLst>
          <pc:docMk/>
          <pc:sldMk cId="1401405084" sldId="282"/>
        </pc:sldMkLst>
        <pc:spChg chg="mod">
          <ac:chgData name="Sibilska-Mroziewicz Anna" userId="S::anna.mroziewicz@pw.edu.pl::87b58f71-7638-4dea-b295-7bd2eea3a73f" providerId="AD" clId="Web-{E25969DB-22F5-4770-9314-FF8EDFFF5462}" dt="2024-05-20T18:44:12.018" v="11" actId="20577"/>
          <ac:spMkLst>
            <pc:docMk/>
            <pc:sldMk cId="1401405084" sldId="282"/>
            <ac:spMk id="12" creationId="{D8F1CCB8-F851-E90B-ADC2-BCD0F3E4560E}"/>
          </ac:spMkLst>
        </pc:spChg>
      </pc:sldChg>
      <pc:sldChg chg="delSp add replId">
        <pc:chgData name="Sibilska-Mroziewicz Anna" userId="S::anna.mroziewicz@pw.edu.pl::87b58f71-7638-4dea-b295-7bd2eea3a73f" providerId="AD" clId="Web-{E25969DB-22F5-4770-9314-FF8EDFFF5462}" dt="2024-05-20T18:44:36.143" v="15"/>
        <pc:sldMkLst>
          <pc:docMk/>
          <pc:sldMk cId="1974483957" sldId="285"/>
        </pc:sldMkLst>
        <pc:picChg chg="del">
          <ac:chgData name="Sibilska-Mroziewicz Anna" userId="S::anna.mroziewicz@pw.edu.pl::87b58f71-7638-4dea-b295-7bd2eea3a73f" providerId="AD" clId="Web-{E25969DB-22F5-4770-9314-FF8EDFFF5462}" dt="2024-05-20T18:44:35.158" v="14"/>
          <ac:picMkLst>
            <pc:docMk/>
            <pc:sldMk cId="1974483957" sldId="285"/>
            <ac:picMk id="2" creationId="{3DC427EC-787E-279F-4EBA-3DC751EF8563}"/>
          </ac:picMkLst>
        </pc:picChg>
        <pc:picChg chg="del">
          <ac:chgData name="Sibilska-Mroziewicz Anna" userId="S::anna.mroziewicz@pw.edu.pl::87b58f71-7638-4dea-b295-7bd2eea3a73f" providerId="AD" clId="Web-{E25969DB-22F5-4770-9314-FF8EDFFF5462}" dt="2024-05-20T18:44:32.377" v="13"/>
          <ac:picMkLst>
            <pc:docMk/>
            <pc:sldMk cId="1974483957" sldId="285"/>
            <ac:picMk id="6" creationId="{A441B4F8-F100-E461-D153-9653DA53B798}"/>
          </ac:picMkLst>
        </pc:picChg>
        <pc:picChg chg="del">
          <ac:chgData name="Sibilska-Mroziewicz Anna" userId="S::anna.mroziewicz@pw.edu.pl::87b58f71-7638-4dea-b295-7bd2eea3a73f" providerId="AD" clId="Web-{E25969DB-22F5-4770-9314-FF8EDFFF5462}" dt="2024-05-20T18:44:36.143" v="15"/>
          <ac:picMkLst>
            <pc:docMk/>
            <pc:sldMk cId="1974483957" sldId="285"/>
            <ac:picMk id="9" creationId="{F9C453A8-9328-55C0-38D5-5ECE8157FEFD}"/>
          </ac:picMkLst>
        </pc:picChg>
      </pc:sldChg>
    </pc:docChg>
  </pc:docChgLst>
  <pc:docChgLst>
    <pc:chgData name="Sibilska-Mroziewicz Anna" userId="S::anna.mroziewicz@pw.edu.pl::87b58f71-7638-4dea-b295-7bd2eea3a73f" providerId="AD" clId="Web-{20CD3194-7C7F-4B1F-BC00-348ACFC99CAE}"/>
    <pc:docChg chg="modSld">
      <pc:chgData name="Sibilska-Mroziewicz Anna" userId="S::anna.mroziewicz@pw.edu.pl::87b58f71-7638-4dea-b295-7bd2eea3a73f" providerId="AD" clId="Web-{20CD3194-7C7F-4B1F-BC00-348ACFC99CAE}" dt="2024-05-20T18:58:30.969" v="47" actId="20577"/>
      <pc:docMkLst>
        <pc:docMk/>
      </pc:docMkLst>
      <pc:sldChg chg="delSp modSp">
        <pc:chgData name="Sibilska-Mroziewicz Anna" userId="S::anna.mroziewicz@pw.edu.pl::87b58f71-7638-4dea-b295-7bd2eea3a73f" providerId="AD" clId="Web-{20CD3194-7C7F-4B1F-BC00-348ACFC99CAE}" dt="2024-05-20T18:58:30.969" v="47" actId="20577"/>
        <pc:sldMkLst>
          <pc:docMk/>
          <pc:sldMk cId="3319577374" sldId="283"/>
        </pc:sldMkLst>
        <pc:spChg chg="mod">
          <ac:chgData name="Sibilska-Mroziewicz Anna" userId="S::anna.mroziewicz@pw.edu.pl::87b58f71-7638-4dea-b295-7bd2eea3a73f" providerId="AD" clId="Web-{20CD3194-7C7F-4B1F-BC00-348ACFC99CAE}" dt="2024-05-20T18:58:30.969" v="47" actId="20577"/>
          <ac:spMkLst>
            <pc:docMk/>
            <pc:sldMk cId="3319577374" sldId="283"/>
            <ac:spMk id="2" creationId="{166A8E9D-08EC-550C-2520-BF3EEE5484A0}"/>
          </ac:spMkLst>
        </pc:spChg>
        <pc:picChg chg="del">
          <ac:chgData name="Sibilska-Mroziewicz Anna" userId="S::anna.mroziewicz@pw.edu.pl::87b58f71-7638-4dea-b295-7bd2eea3a73f" providerId="AD" clId="Web-{20CD3194-7C7F-4B1F-BC00-348ACFC99CAE}" dt="2024-05-20T18:48:12.820" v="19"/>
          <ac:picMkLst>
            <pc:docMk/>
            <pc:sldMk cId="3319577374" sldId="283"/>
            <ac:picMk id="4" creationId="{8C3F161E-0CA0-69E1-B122-C4A058CEE6D3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18.649" v="23"/>
          <ac:picMkLst>
            <pc:docMk/>
            <pc:sldMk cId="3319577374" sldId="283"/>
            <ac:picMk id="6" creationId="{807747E8-4714-957E-E462-487E0A8A092A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14.461" v="20"/>
          <ac:picMkLst>
            <pc:docMk/>
            <pc:sldMk cId="3319577374" sldId="283"/>
            <ac:picMk id="7" creationId="{8D0BF014-BCF9-12CC-99ED-C842A7DD48A9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15.773" v="21"/>
          <ac:picMkLst>
            <pc:docMk/>
            <pc:sldMk cId="3319577374" sldId="283"/>
            <ac:picMk id="8" creationId="{82EBE96A-9DF7-2B48-4404-3566146643E8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17.336" v="22"/>
          <ac:picMkLst>
            <pc:docMk/>
            <pc:sldMk cId="3319577374" sldId="283"/>
            <ac:picMk id="9" creationId="{40BF47CE-53F9-AA79-98A5-D27F84542F32}"/>
          </ac:picMkLst>
        </pc:picChg>
      </pc:sldChg>
      <pc:sldChg chg="delSp modSp">
        <pc:chgData name="Sibilska-Mroziewicz Anna" userId="S::anna.mroziewicz@pw.edu.pl::87b58f71-7638-4dea-b295-7bd2eea3a73f" providerId="AD" clId="Web-{20CD3194-7C7F-4B1F-BC00-348ACFC99CAE}" dt="2024-05-20T18:48:42.462" v="43" actId="20577"/>
        <pc:sldMkLst>
          <pc:docMk/>
          <pc:sldMk cId="3647806948" sldId="284"/>
        </pc:sldMkLst>
        <pc:spChg chg="mod">
          <ac:chgData name="Sibilska-Mroziewicz Anna" userId="S::anna.mroziewicz@pw.edu.pl::87b58f71-7638-4dea-b295-7bd2eea3a73f" providerId="AD" clId="Web-{20CD3194-7C7F-4B1F-BC00-348ACFC99CAE}" dt="2024-05-20T18:48:42.462" v="43" actId="20577"/>
          <ac:spMkLst>
            <pc:docMk/>
            <pc:sldMk cId="3647806948" sldId="284"/>
            <ac:spMk id="2" creationId="{166A8E9D-08EC-550C-2520-BF3EEE5484A0}"/>
          </ac:spMkLst>
        </pc:spChg>
        <pc:picChg chg="del">
          <ac:chgData name="Sibilska-Mroziewicz Anna" userId="S::anna.mroziewicz@pw.edu.pl::87b58f71-7638-4dea-b295-7bd2eea3a73f" providerId="AD" clId="Web-{20CD3194-7C7F-4B1F-BC00-348ACFC99CAE}" dt="2024-05-20T18:48:21.555" v="24"/>
          <ac:picMkLst>
            <pc:docMk/>
            <pc:sldMk cId="3647806948" sldId="284"/>
            <ac:picMk id="4" creationId="{8C3F161E-0CA0-69E1-B122-C4A058CEE6D3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25.868" v="28"/>
          <ac:picMkLst>
            <pc:docMk/>
            <pc:sldMk cId="3647806948" sldId="284"/>
            <ac:picMk id="6" creationId="{807747E8-4714-957E-E462-487E0A8A092A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22.821" v="25"/>
          <ac:picMkLst>
            <pc:docMk/>
            <pc:sldMk cId="3647806948" sldId="284"/>
            <ac:picMk id="7" creationId="{8D0BF014-BCF9-12CC-99ED-C842A7DD48A9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23.336" v="26"/>
          <ac:picMkLst>
            <pc:docMk/>
            <pc:sldMk cId="3647806948" sldId="284"/>
            <ac:picMk id="8" creationId="{82EBE96A-9DF7-2B48-4404-3566146643E8}"/>
          </ac:picMkLst>
        </pc:picChg>
        <pc:picChg chg="del">
          <ac:chgData name="Sibilska-Mroziewicz Anna" userId="S::anna.mroziewicz@pw.edu.pl::87b58f71-7638-4dea-b295-7bd2eea3a73f" providerId="AD" clId="Web-{20CD3194-7C7F-4B1F-BC00-348ACFC99CAE}" dt="2024-05-20T18:48:24.164" v="27"/>
          <ac:picMkLst>
            <pc:docMk/>
            <pc:sldMk cId="3647806948" sldId="284"/>
            <ac:picMk id="9" creationId="{40BF47CE-53F9-AA79-98A5-D27F84542F32}"/>
          </ac:picMkLst>
        </pc:picChg>
      </pc:sldChg>
      <pc:sldChg chg="addSp delSp modSp">
        <pc:chgData name="Sibilska-Mroziewicz Anna" userId="S::anna.mroziewicz@pw.edu.pl::87b58f71-7638-4dea-b295-7bd2eea3a73f" providerId="AD" clId="Web-{20CD3194-7C7F-4B1F-BC00-348ACFC99CAE}" dt="2024-05-20T18:48:06.695" v="18" actId="20577"/>
        <pc:sldMkLst>
          <pc:docMk/>
          <pc:sldMk cId="1974483957" sldId="285"/>
        </pc:sldMkLst>
        <pc:spChg chg="add del">
          <ac:chgData name="Sibilska-Mroziewicz Anna" userId="S::anna.mroziewicz@pw.edu.pl::87b58f71-7638-4dea-b295-7bd2eea3a73f" providerId="AD" clId="Web-{20CD3194-7C7F-4B1F-BC00-348ACFC99CAE}" dt="2024-05-20T18:45:35.361" v="1"/>
          <ac:spMkLst>
            <pc:docMk/>
            <pc:sldMk cId="1974483957" sldId="285"/>
            <ac:spMk id="2" creationId="{6BAE2D0D-3243-E1D2-24F0-BE47FC4F1030}"/>
          </ac:spMkLst>
        </pc:spChg>
        <pc:spChg chg="mod">
          <ac:chgData name="Sibilska-Mroziewicz Anna" userId="S::anna.mroziewicz@pw.edu.pl::87b58f71-7638-4dea-b295-7bd2eea3a73f" providerId="AD" clId="Web-{20CD3194-7C7F-4B1F-BC00-348ACFC99CAE}" dt="2024-05-20T18:48:06.695" v="18" actId="20577"/>
          <ac:spMkLst>
            <pc:docMk/>
            <pc:sldMk cId="1974483957" sldId="285"/>
            <ac:spMk id="10" creationId="{C36C1AB8-F681-D4A1-AEB6-40CB50627188}"/>
          </ac:spMkLst>
        </pc:spChg>
      </pc:sldChg>
    </pc:docChg>
  </pc:docChgLst>
  <pc:docChgLst>
    <pc:chgData name="Sibilska-Mroziewicz Anna" userId="S::anna.mroziewicz@pw.edu.pl::87b58f71-7638-4dea-b295-7bd2eea3a73f" providerId="AD" clId="Web-{3E5AAFEF-C89D-42F6-85FF-CAAA09BF0303}"/>
    <pc:docChg chg="modSld">
      <pc:chgData name="Sibilska-Mroziewicz Anna" userId="S::anna.mroziewicz@pw.edu.pl::87b58f71-7638-4dea-b295-7bd2eea3a73f" providerId="AD" clId="Web-{3E5AAFEF-C89D-42F6-85FF-CAAA09BF0303}" dt="2024-05-20T19:10:08.273" v="69" actId="14100"/>
      <pc:docMkLst>
        <pc:docMk/>
      </pc:docMkLst>
      <pc:sldChg chg="addSp modSp">
        <pc:chgData name="Sibilska-Mroziewicz Anna" userId="S::anna.mroziewicz@pw.edu.pl::87b58f71-7638-4dea-b295-7bd2eea3a73f" providerId="AD" clId="Web-{3E5AAFEF-C89D-42F6-85FF-CAAA09BF0303}" dt="2024-05-20T19:10:08.273" v="69" actId="14100"/>
        <pc:sldMkLst>
          <pc:docMk/>
          <pc:sldMk cId="3647806948" sldId="284"/>
        </pc:sldMkLst>
        <pc:spChg chg="add mod">
          <ac:chgData name="Sibilska-Mroziewicz Anna" userId="S::anna.mroziewicz@pw.edu.pl::87b58f71-7638-4dea-b295-7bd2eea3a73f" providerId="AD" clId="Web-{3E5AAFEF-C89D-42F6-85FF-CAAA09BF0303}" dt="2024-05-20T19:10:08.273" v="69" actId="14100"/>
          <ac:spMkLst>
            <pc:docMk/>
            <pc:sldMk cId="3647806948" sldId="284"/>
            <ac:spMk id="8" creationId="{3307FC3E-A1E9-BF10-A0F5-8BEB0727061F}"/>
          </ac:spMkLst>
        </pc:spChg>
        <pc:picChg chg="add mod">
          <ac:chgData name="Sibilska-Mroziewicz Anna" userId="S::anna.mroziewicz@pw.edu.pl::87b58f71-7638-4dea-b295-7bd2eea3a73f" providerId="AD" clId="Web-{3E5AAFEF-C89D-42F6-85FF-CAAA09BF0303}" dt="2024-05-20T19:09:14.100" v="20" actId="1076"/>
          <ac:picMkLst>
            <pc:docMk/>
            <pc:sldMk cId="3647806948" sldId="284"/>
            <ac:picMk id="4" creationId="{062447FD-4AB5-D29F-5045-EA79548542B4}"/>
          </ac:picMkLst>
        </pc:picChg>
        <pc:picChg chg="add mod">
          <ac:chgData name="Sibilska-Mroziewicz Anna" userId="S::anna.mroziewicz@pw.edu.pl::87b58f71-7638-4dea-b295-7bd2eea3a73f" providerId="AD" clId="Web-{3E5AAFEF-C89D-42F6-85FF-CAAA09BF0303}" dt="2024-05-20T19:09:21.006" v="22" actId="1076"/>
          <ac:picMkLst>
            <pc:docMk/>
            <pc:sldMk cId="3647806948" sldId="284"/>
            <ac:picMk id="6" creationId="{D6FAB91B-F969-ADBA-113D-8AE5CB7B89CB}"/>
          </ac:picMkLst>
        </pc:picChg>
        <pc:picChg chg="add mod">
          <ac:chgData name="Sibilska-Mroziewicz Anna" userId="S::anna.mroziewicz@pw.edu.pl::87b58f71-7638-4dea-b295-7bd2eea3a73f" providerId="AD" clId="Web-{3E5AAFEF-C89D-42F6-85FF-CAAA09BF0303}" dt="2024-05-20T19:08:56.912" v="16" actId="1076"/>
          <ac:picMkLst>
            <pc:docMk/>
            <pc:sldMk cId="3647806948" sldId="284"/>
            <ac:picMk id="7" creationId="{589F6305-B8BF-E162-EE9F-3CC166915D6B}"/>
          </ac:picMkLst>
        </pc:picChg>
      </pc:sldChg>
    </pc:docChg>
  </pc:docChgLst>
  <pc:docChgLst>
    <pc:chgData name="Sibilska-Mroziewicz Anna" userId="S::anna.mroziewicz@pw.edu.pl::87b58f71-7638-4dea-b295-7bd2eea3a73f" providerId="AD" clId="Web-{7375928D-643B-4FEB-88E9-40FF1510BC59}"/>
    <pc:docChg chg="modSld sldOrd">
      <pc:chgData name="Sibilska-Mroziewicz Anna" userId="S::anna.mroziewicz@pw.edu.pl::87b58f71-7638-4dea-b295-7bd2eea3a73f" providerId="AD" clId="Web-{7375928D-643B-4FEB-88E9-40FF1510BC59}" dt="2024-05-21T05:38:35.070" v="111"/>
      <pc:docMkLst>
        <pc:docMk/>
      </pc:docMkLst>
      <pc:sldChg chg="delSp">
        <pc:chgData name="Sibilska-Mroziewicz Anna" userId="S::anna.mroziewicz@pw.edu.pl::87b58f71-7638-4dea-b295-7bd2eea3a73f" providerId="AD" clId="Web-{7375928D-643B-4FEB-88E9-40FF1510BC59}" dt="2024-05-21T05:38:35.070" v="111"/>
        <pc:sldMkLst>
          <pc:docMk/>
          <pc:sldMk cId="4201786029" sldId="281"/>
        </pc:sldMkLst>
        <pc:picChg chg="del">
          <ac:chgData name="Sibilska-Mroziewicz Anna" userId="S::anna.mroziewicz@pw.edu.pl::87b58f71-7638-4dea-b295-7bd2eea3a73f" providerId="AD" clId="Web-{7375928D-643B-4FEB-88E9-40FF1510BC59}" dt="2024-05-21T05:38:35.070" v="111"/>
          <ac:picMkLst>
            <pc:docMk/>
            <pc:sldMk cId="4201786029" sldId="281"/>
            <ac:picMk id="8" creationId="{82EBE96A-9DF7-2B48-4404-3566146643E8}"/>
          </ac:picMkLst>
        </pc:picChg>
      </pc:sldChg>
      <pc:sldChg chg="addSp modSp">
        <pc:chgData name="Sibilska-Mroziewicz Anna" userId="S::anna.mroziewicz@pw.edu.pl::87b58f71-7638-4dea-b295-7bd2eea3a73f" providerId="AD" clId="Web-{7375928D-643B-4FEB-88E9-40FF1510BC59}" dt="2024-05-21T05:38:04.881" v="109" actId="14100"/>
        <pc:sldMkLst>
          <pc:docMk/>
          <pc:sldMk cId="3319577374" sldId="283"/>
        </pc:sldMkLst>
        <pc:spChg chg="mod">
          <ac:chgData name="Sibilska-Mroziewicz Anna" userId="S::anna.mroziewicz@pw.edu.pl::87b58f71-7638-4dea-b295-7bd2eea3a73f" providerId="AD" clId="Web-{7375928D-643B-4FEB-88E9-40FF1510BC59}" dt="2024-05-21T05:26:57.530" v="21" actId="20577"/>
          <ac:spMkLst>
            <pc:docMk/>
            <pc:sldMk cId="3319577374" sldId="283"/>
            <ac:spMk id="2" creationId="{166A8E9D-08EC-550C-2520-BF3EEE5484A0}"/>
          </ac:spMkLst>
        </pc:spChg>
        <pc:spChg chg="add mod">
          <ac:chgData name="Sibilska-Mroziewicz Anna" userId="S::anna.mroziewicz@pw.edu.pl::87b58f71-7638-4dea-b295-7bd2eea3a73f" providerId="AD" clId="Web-{7375928D-643B-4FEB-88E9-40FF1510BC59}" dt="2024-05-21T05:38:04.881" v="109" actId="14100"/>
          <ac:spMkLst>
            <pc:docMk/>
            <pc:sldMk cId="3319577374" sldId="283"/>
            <ac:spMk id="7" creationId="{A476A8CE-C7AC-5A63-B809-6C51AA016649}"/>
          </ac:spMkLst>
        </pc:spChg>
        <pc:picChg chg="add mod">
          <ac:chgData name="Sibilska-Mroziewicz Anna" userId="S::anna.mroziewicz@pw.edu.pl::87b58f71-7638-4dea-b295-7bd2eea3a73f" providerId="AD" clId="Web-{7375928D-643B-4FEB-88E9-40FF1510BC59}" dt="2024-05-21T05:37:49.615" v="107" actId="14100"/>
          <ac:picMkLst>
            <pc:docMk/>
            <pc:sldMk cId="3319577374" sldId="283"/>
            <ac:picMk id="4" creationId="{B1A65CE5-60CE-2D5A-988D-C1145BCBAD49}"/>
          </ac:picMkLst>
        </pc:picChg>
        <pc:picChg chg="add mod">
          <ac:chgData name="Sibilska-Mroziewicz Anna" userId="S::anna.mroziewicz@pw.edu.pl::87b58f71-7638-4dea-b295-7bd2eea3a73f" providerId="AD" clId="Web-{7375928D-643B-4FEB-88E9-40FF1510BC59}" dt="2024-05-21T05:27:01.093" v="22" actId="14100"/>
          <ac:picMkLst>
            <pc:docMk/>
            <pc:sldMk cId="3319577374" sldId="283"/>
            <ac:picMk id="6" creationId="{553C10A3-DF27-6D2E-1ED0-7E621269BBED}"/>
          </ac:picMkLst>
        </pc:picChg>
      </pc:sldChg>
      <pc:sldChg chg="addSp modSp ord">
        <pc:chgData name="Sibilska-Mroziewicz Anna" userId="S::anna.mroziewicz@pw.edu.pl::87b58f71-7638-4dea-b295-7bd2eea3a73f" providerId="AD" clId="Web-{7375928D-643B-4FEB-88E9-40FF1510BC59}" dt="2024-05-21T05:38:15.085" v="110"/>
        <pc:sldMkLst>
          <pc:docMk/>
          <pc:sldMk cId="3647806948" sldId="284"/>
        </pc:sldMkLst>
        <pc:picChg chg="mod">
          <ac:chgData name="Sibilska-Mroziewicz Anna" userId="S::anna.mroziewicz@pw.edu.pl::87b58f71-7638-4dea-b295-7bd2eea3a73f" providerId="AD" clId="Web-{7375928D-643B-4FEB-88E9-40FF1510BC59}" dt="2024-05-21T05:23:06.850" v="8" actId="1076"/>
          <ac:picMkLst>
            <pc:docMk/>
            <pc:sldMk cId="3647806948" sldId="284"/>
            <ac:picMk id="6" creationId="{D6FAB91B-F969-ADBA-113D-8AE5CB7B89CB}"/>
          </ac:picMkLst>
        </pc:picChg>
        <pc:picChg chg="mod">
          <ac:chgData name="Sibilska-Mroziewicz Anna" userId="S::anna.mroziewicz@pw.edu.pl::87b58f71-7638-4dea-b295-7bd2eea3a73f" providerId="AD" clId="Web-{7375928D-643B-4FEB-88E9-40FF1510BC59}" dt="2024-05-21T05:23:26.350" v="12" actId="14100"/>
          <ac:picMkLst>
            <pc:docMk/>
            <pc:sldMk cId="3647806948" sldId="284"/>
            <ac:picMk id="7" creationId="{589F6305-B8BF-E162-EE9F-3CC166915D6B}"/>
          </ac:picMkLst>
        </pc:picChg>
        <pc:picChg chg="add mod">
          <ac:chgData name="Sibilska-Mroziewicz Anna" userId="S::anna.mroziewicz@pw.edu.pl::87b58f71-7638-4dea-b295-7bd2eea3a73f" providerId="AD" clId="Web-{7375928D-643B-4FEB-88E9-40FF1510BC59}" dt="2024-05-21T05:23:16.616" v="10" actId="14100"/>
          <ac:picMkLst>
            <pc:docMk/>
            <pc:sldMk cId="3647806948" sldId="284"/>
            <ac:picMk id="9" creationId="{96FD73C8-0501-D694-7895-598E43AE7617}"/>
          </ac:picMkLst>
        </pc:picChg>
      </pc:sldChg>
    </pc:docChg>
  </pc:docChgLst>
  <pc:docChgLst>
    <pc:chgData name="Sibilska-Mroziewicz Anna" userId="S::anna.mroziewicz@pw.edu.pl::87b58f71-7638-4dea-b295-7bd2eea3a73f" providerId="AD" clId="Web-{4404D862-A24A-4F74-81C3-F2EC71A7E3FC}"/>
    <pc:docChg chg="modSld">
      <pc:chgData name="Sibilska-Mroziewicz Anna" userId="S::anna.mroziewicz@pw.edu.pl::87b58f71-7638-4dea-b295-7bd2eea3a73f" providerId="AD" clId="Web-{4404D862-A24A-4F74-81C3-F2EC71A7E3FC}" dt="2024-05-20T18:42:52.214" v="29" actId="20577"/>
      <pc:docMkLst>
        <pc:docMk/>
      </pc:docMkLst>
      <pc:sldChg chg="addSp delSp modSp">
        <pc:chgData name="Sibilska-Mroziewicz Anna" userId="S::anna.mroziewicz@pw.edu.pl::87b58f71-7638-4dea-b295-7bd2eea3a73f" providerId="AD" clId="Web-{4404D862-A24A-4F74-81C3-F2EC71A7E3FC}" dt="2024-05-20T18:42:52.214" v="29" actId="20577"/>
        <pc:sldMkLst>
          <pc:docMk/>
          <pc:sldMk cId="1401405084" sldId="282"/>
        </pc:sldMkLst>
        <pc:spChg chg="mod">
          <ac:chgData name="Sibilska-Mroziewicz Anna" userId="S::anna.mroziewicz@pw.edu.pl::87b58f71-7638-4dea-b295-7bd2eea3a73f" providerId="AD" clId="Web-{4404D862-A24A-4F74-81C3-F2EC71A7E3FC}" dt="2024-05-20T18:37:50.409" v="3" actId="20577"/>
          <ac:spMkLst>
            <pc:docMk/>
            <pc:sldMk cId="1401405084" sldId="282"/>
            <ac:spMk id="2" creationId="{166A8E9D-08EC-550C-2520-BF3EEE5484A0}"/>
          </ac:spMkLst>
        </pc:spChg>
        <pc:spChg chg="add mod">
          <ac:chgData name="Sibilska-Mroziewicz Anna" userId="S::anna.mroziewicz@pw.edu.pl::87b58f71-7638-4dea-b295-7bd2eea3a73f" providerId="AD" clId="Web-{4404D862-A24A-4F74-81C3-F2EC71A7E3FC}" dt="2024-05-20T18:42:52.214" v="29" actId="20577"/>
          <ac:spMkLst>
            <pc:docMk/>
            <pc:sldMk cId="1401405084" sldId="282"/>
            <ac:spMk id="12" creationId="{D8F1CCB8-F851-E90B-ADC2-BCD0F3E4560E}"/>
          </ac:spMkLst>
        </pc:spChg>
        <pc:picChg chg="del">
          <ac:chgData name="Sibilska-Mroziewicz Anna" userId="S::anna.mroziewicz@pw.edu.pl::87b58f71-7638-4dea-b295-7bd2eea3a73f" providerId="AD" clId="Web-{4404D862-A24A-4F74-81C3-F2EC71A7E3FC}" dt="2024-05-20T18:37:52.268" v="4"/>
          <ac:picMkLst>
            <pc:docMk/>
            <pc:sldMk cId="1401405084" sldId="282"/>
            <ac:picMk id="4" creationId="{8C3F161E-0CA0-69E1-B122-C4A058CEE6D3}"/>
          </ac:picMkLst>
        </pc:picChg>
        <pc:picChg chg="del">
          <ac:chgData name="Sibilska-Mroziewicz Anna" userId="S::anna.mroziewicz@pw.edu.pl::87b58f71-7638-4dea-b295-7bd2eea3a73f" providerId="AD" clId="Web-{4404D862-A24A-4F74-81C3-F2EC71A7E3FC}" dt="2024-05-20T18:37:55.722" v="8"/>
          <ac:picMkLst>
            <pc:docMk/>
            <pc:sldMk cId="1401405084" sldId="282"/>
            <ac:picMk id="6" creationId="{807747E8-4714-957E-E462-487E0A8A092A}"/>
          </ac:picMkLst>
        </pc:picChg>
        <pc:picChg chg="del">
          <ac:chgData name="Sibilska-Mroziewicz Anna" userId="S::anna.mroziewicz@pw.edu.pl::87b58f71-7638-4dea-b295-7bd2eea3a73f" providerId="AD" clId="Web-{4404D862-A24A-4F74-81C3-F2EC71A7E3FC}" dt="2024-05-20T18:37:53.284" v="5"/>
          <ac:picMkLst>
            <pc:docMk/>
            <pc:sldMk cId="1401405084" sldId="282"/>
            <ac:picMk id="7" creationId="{8D0BF014-BCF9-12CC-99ED-C842A7DD48A9}"/>
          </ac:picMkLst>
        </pc:picChg>
        <pc:picChg chg="del">
          <ac:chgData name="Sibilska-Mroziewicz Anna" userId="S::anna.mroziewicz@pw.edu.pl::87b58f71-7638-4dea-b295-7bd2eea3a73f" providerId="AD" clId="Web-{4404D862-A24A-4F74-81C3-F2EC71A7E3FC}" dt="2024-05-20T18:37:54.112" v="6"/>
          <ac:picMkLst>
            <pc:docMk/>
            <pc:sldMk cId="1401405084" sldId="282"/>
            <ac:picMk id="8" creationId="{82EBE96A-9DF7-2B48-4404-3566146643E8}"/>
          </ac:picMkLst>
        </pc:picChg>
        <pc:picChg chg="del">
          <ac:chgData name="Sibilska-Mroziewicz Anna" userId="S::anna.mroziewicz@pw.edu.pl::87b58f71-7638-4dea-b295-7bd2eea3a73f" providerId="AD" clId="Web-{4404D862-A24A-4F74-81C3-F2EC71A7E3FC}" dt="2024-05-20T18:37:55.253" v="7"/>
          <ac:picMkLst>
            <pc:docMk/>
            <pc:sldMk cId="1401405084" sldId="282"/>
            <ac:picMk id="9" creationId="{40BF47CE-53F9-AA79-98A5-D27F84542F32}"/>
          </ac:picMkLst>
        </pc:picChg>
        <pc:picChg chg="add mod">
          <ac:chgData name="Sibilska-Mroziewicz Anna" userId="S::anna.mroziewicz@pw.edu.pl::87b58f71-7638-4dea-b295-7bd2eea3a73f" providerId="AD" clId="Web-{4404D862-A24A-4F74-81C3-F2EC71A7E3FC}" dt="2024-05-20T18:41:51.975" v="26" actId="1076"/>
          <ac:picMkLst>
            <pc:docMk/>
            <pc:sldMk cId="1401405084" sldId="282"/>
            <ac:picMk id="10" creationId="{353C8639-5427-F164-9BCE-256A97C7CC50}"/>
          </ac:picMkLst>
        </pc:picChg>
        <pc:picChg chg="add mod">
          <ac:chgData name="Sibilska-Mroziewicz Anna" userId="S::anna.mroziewicz@pw.edu.pl::87b58f71-7638-4dea-b295-7bd2eea3a73f" providerId="AD" clId="Web-{4404D862-A24A-4F74-81C3-F2EC71A7E3FC}" dt="2024-05-20T18:41:55.788" v="27" actId="1076"/>
          <ac:picMkLst>
            <pc:docMk/>
            <pc:sldMk cId="1401405084" sldId="282"/>
            <ac:picMk id="11" creationId="{33A3276F-50A3-DCBA-4522-2AF0A3CF36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6983A-1540-47E6-9DE9-60A741904545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3BB9D-89FD-4151-BC5A-EE78C39C6C5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323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0659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615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8317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8409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5950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2135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254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7087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3298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4901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976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5005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4505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sibiann.itch.io/" TargetMode="External"/><Relationship Id="rId4" Type="http://schemas.openxmlformats.org/officeDocument/2006/relationships/hyperlink" Target="https://powerstudpw.itch.io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badawcza.pw.edu.pl/Aktualnosci/Wirtualna-rzeczywistosc-pomaga-w-badaniach-nad-prototypem-wyrzutni-magnetycznej-BS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cyclopedia.pub/video/video_detail/747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Mechatroniki</a:t>
            </a:r>
          </a:p>
          <a:p>
            <a:r>
              <a:rPr lang="pl-PL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1" y="1561248"/>
            <a:ext cx="6357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Source Sans Pro Light" panose="020B0403030403020204" pitchFamily="34" charset="0"/>
              </a:rPr>
              <a:t>Perspektywy wykorzystania Wirtualnej Rzeczywistości (VR) </a:t>
            </a:r>
          </a:p>
          <a:p>
            <a:r>
              <a:rPr lang="pl-PL" sz="3200" b="1">
                <a:solidFill>
                  <a:schemeClr val="bg1"/>
                </a:solidFill>
                <a:latin typeface="Source Sans Pro Light" panose="020B0403030403020204" pitchFamily="34" charset="0"/>
              </a:rPr>
              <a:t>w edukacji i rehabilitacji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5768989" y="3836380"/>
            <a:ext cx="56993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>
                <a:solidFill>
                  <a:schemeClr val="bg1"/>
                </a:solidFill>
                <a:ea typeface="Source Serif Pro" panose="02040603050405020204" pitchFamily="18" charset="0"/>
              </a:rPr>
              <a:t>Zespół VeReePW</a:t>
            </a:r>
          </a:p>
          <a:p>
            <a:pPr algn="r"/>
            <a:endParaRPr lang="pl-PL">
              <a:solidFill>
                <a:schemeClr val="bg1"/>
              </a:solidFill>
              <a:ea typeface="Source Serif Pro" panose="02040603050405020204" pitchFamily="18" charset="0"/>
            </a:endParaRPr>
          </a:p>
          <a:p>
            <a:pPr algn="r"/>
            <a:r>
              <a:rPr lang="pl-PL" sz="1800">
                <a:solidFill>
                  <a:schemeClr val="bg1"/>
                </a:solidFill>
                <a:latin typeface="Source Sans Pro Light" panose="020B0403030403020204" pitchFamily="34" charset="0"/>
              </a:rPr>
              <a:t>Anna Sibilska-Mroziewicz</a:t>
            </a:r>
          </a:p>
          <a:p>
            <a:pPr algn="r"/>
            <a:r>
              <a:rPr lang="pl-PL" sz="1800">
                <a:solidFill>
                  <a:schemeClr val="bg1"/>
                </a:solidFill>
                <a:latin typeface="Source Sans Pro Light" panose="020B0403030403020204" pitchFamily="34" charset="0"/>
              </a:rPr>
              <a:t>Edyta Ładyżyńska - Kozdraś </a:t>
            </a:r>
          </a:p>
          <a:p>
            <a:pPr algn="r"/>
            <a:r>
              <a:rPr lang="pl-PL" sz="1800">
                <a:solidFill>
                  <a:schemeClr val="bg1"/>
                </a:solidFill>
                <a:latin typeface="Source Sans Pro Light" panose="020B0403030403020204" pitchFamily="34" charset="0"/>
              </a:rPr>
              <a:t>Jakub Możaryn </a:t>
            </a:r>
          </a:p>
          <a:p>
            <a:pPr algn="r"/>
            <a:r>
              <a:rPr lang="pl-PL" sz="1800">
                <a:solidFill>
                  <a:schemeClr val="bg1"/>
                </a:solidFill>
                <a:latin typeface="Source Sans Pro Light" panose="020B0403030403020204" pitchFamily="34" charset="0"/>
              </a:rPr>
              <a:t>Katarzyna Matys – Popielska</a:t>
            </a:r>
          </a:p>
          <a:p>
            <a:pPr algn="r"/>
            <a:r>
              <a:rPr lang="pl-PL" sz="1800">
                <a:solidFill>
                  <a:schemeClr val="bg1"/>
                </a:solidFill>
                <a:latin typeface="Source Sans Pro Light" panose="020B0403030403020204" pitchFamily="34" charset="0"/>
              </a:rPr>
              <a:t>Krzysztof Popielski</a:t>
            </a:r>
          </a:p>
          <a:p>
            <a:pPr algn="r"/>
            <a:r>
              <a:rPr lang="pl-PL" sz="1800">
                <a:solidFill>
                  <a:schemeClr val="bg1"/>
                </a:solidFill>
                <a:latin typeface="Source Sans Pro Light" panose="020B0403030403020204" pitchFamily="34" charset="0"/>
              </a:rPr>
              <a:t>Jan Tracz</a:t>
            </a:r>
          </a:p>
          <a:p>
            <a:pPr algn="r"/>
            <a:r>
              <a:rPr lang="pl-PL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Ewelina Drelich</a:t>
            </a:r>
            <a:endParaRPr lang="pl-PL">
              <a:solidFill>
                <a:schemeClr val="bg1"/>
              </a:solidFill>
              <a:ea typeface="Source Serif Pro" panose="02040603050405020204" pitchFamily="18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Source Sans Pro Light" panose="020B0403030403020204" pitchFamily="34" charset="0"/>
              </a:rPr>
              <a:t>21.05.2024 r.</a:t>
            </a:r>
          </a:p>
        </p:txBody>
      </p:sp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136669B-BC9B-F1E9-4B47-B61F9D11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68" y="849180"/>
            <a:ext cx="3760152" cy="3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33995" y="1031296"/>
            <a:ext cx="99109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/>
              <a:t>Projekt „Gra wirtualnej rzeczywistości do rehabilitacji osób po udarze z niedowładami i syndromem pomijania”</a:t>
            </a:r>
            <a:endParaRPr lang="pl-PL" sz="3200">
              <a:solidFill>
                <a:schemeClr val="bg2">
                  <a:lumMod val="1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11" name="pole tekstowe 7">
            <a:extLst>
              <a:ext uri="{FF2B5EF4-FFF2-40B4-BE49-F238E27FC236}">
                <a16:creationId xmlns:a16="http://schemas.microsoft.com/office/drawing/2014/main" id="{57234D39-41E1-D500-0F2E-B4DDDC76EB82}"/>
              </a:ext>
            </a:extLst>
          </p:cNvPr>
          <p:cNvSpPr txBox="1"/>
          <p:nvPr/>
        </p:nvSpPr>
        <p:spPr>
          <a:xfrm>
            <a:off x="733995" y="2337238"/>
            <a:ext cx="101945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Projekt finansowany przez PFRON oraz PW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Projekt realizowany w okresie od stycznia 2023 do czerwca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Badania z udziałem pacjentów w ośrodkach rehabilitacyjnych: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/>
              <a:t>MIĘDZYLESIE | Grupa ORPEA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/>
              <a:t>AFALOG Centrum Neuroterapii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W ramach projektu powstały trzy gry które można za darmo pobrać ze strony: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>
                <a:hlinkClick r:id="rId4"/>
              </a:rPr>
              <a:t>https://powerstudpw.itch.io/</a:t>
            </a:r>
            <a:r>
              <a:rPr lang="pl-PL" sz="240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>
                <a:hlinkClick r:id="rId5"/>
              </a:rPr>
              <a:t>https://sibiann.itch.io/</a:t>
            </a:r>
            <a:endParaRPr lang="pl-PL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W ramach kontynuacji projektu zespół uczestniczy w zajęciach akcelerator PW oraz planuje złożyć projekt w konkursie Lider w </a:t>
            </a:r>
            <a:r>
              <a:rPr lang="pl-PL" sz="2400" err="1"/>
              <a:t>NCBiR</a:t>
            </a:r>
            <a:r>
              <a:rPr lang="pl-PL" sz="2400"/>
              <a:t> </a:t>
            </a:r>
          </a:p>
        </p:txBody>
      </p:sp>
      <p:pic>
        <p:nvPicPr>
          <p:cNvPr id="4" name="Picture 4" descr="Aktualność | WORTAL">
            <a:extLst>
              <a:ext uri="{FF2B5EF4-FFF2-40B4-BE49-F238E27FC236}">
                <a16:creationId xmlns:a16="http://schemas.microsoft.com/office/drawing/2014/main" id="{319EF4D7-2409-5589-2701-09DEECD27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640" y="2127010"/>
            <a:ext cx="2125802" cy="106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98319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2" name="Obraz 1" descr="Obraz zawierający drzewo&#10;&#10;Opis wygenerowany automatycznie">
            <a:extLst>
              <a:ext uri="{FF2B5EF4-FFF2-40B4-BE49-F238E27FC236}">
                <a16:creationId xmlns:a16="http://schemas.microsoft.com/office/drawing/2014/main" id="{CD306181-52A6-BA66-0921-08A066018B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69"/>
          <a:stretch/>
        </p:blipFill>
        <p:spPr bwMode="auto">
          <a:xfrm>
            <a:off x="5915075" y="877841"/>
            <a:ext cx="3275965" cy="2955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ytuł 22">
            <a:extLst>
              <a:ext uri="{FF2B5EF4-FFF2-40B4-BE49-F238E27FC236}">
                <a16:creationId xmlns:a16="http://schemas.microsoft.com/office/drawing/2014/main" id="{5CCF7C44-F1E0-F4A5-715D-ABCAD36FB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30" y="964998"/>
            <a:ext cx="5275059" cy="5893002"/>
          </a:xfrm>
        </p:spPr>
        <p:txBody>
          <a:bodyPr>
            <a:normAutofit fontScale="90000"/>
          </a:bodyPr>
          <a:lstStyle/>
          <a:p>
            <a:r>
              <a:rPr lang="pl-PL" sz="3100"/>
              <a:t>„Jabłuszka” –  gra przeznaczona dla pacjentów z syndromem pomijania jednostronnego, symulująca ćwiczenia z przekroczeniem linii środkowej  </a:t>
            </a:r>
            <a:br>
              <a:rPr lang="pl-PL" sz="3100"/>
            </a:br>
            <a:br>
              <a:rPr lang="pl-PL" sz="3100"/>
            </a:br>
            <a:r>
              <a:rPr lang="pl-PL" sz="3100"/>
              <a:t>„Kolory” – gra przeznaczona dla pacjentów po udarze, ćwiczenie poszerzenia zakresu widzenia oraz segregowania kolorów </a:t>
            </a:r>
            <a:br>
              <a:rPr lang="pl-PL" sz="3100"/>
            </a:br>
            <a:br>
              <a:rPr lang="pl-PL" sz="3100"/>
            </a:br>
            <a:r>
              <a:rPr lang="pl-PL" sz="3100"/>
              <a:t>„Hand for </a:t>
            </a:r>
            <a:r>
              <a:rPr lang="pl-PL" sz="3100" err="1"/>
              <a:t>Chess</a:t>
            </a:r>
            <a:r>
              <a:rPr lang="pl-PL" sz="3100"/>
              <a:t>” – ćwiczenie gestów dłoni, gra przeznaczona dla pacjentów z niedowładami</a:t>
            </a:r>
            <a:br>
              <a:rPr lang="pl-PL" sz="1800"/>
            </a:br>
            <a:endParaRPr lang="en-US" sz="1800"/>
          </a:p>
        </p:txBody>
      </p:sp>
      <p:pic>
        <p:nvPicPr>
          <p:cNvPr id="6" name="Obraz 5" descr="Obraz zawierający podłoga, drewno, Podłoga, meble&#10;&#10;Opis wygenerowany automatycznie">
            <a:extLst>
              <a:ext uri="{FF2B5EF4-FFF2-40B4-BE49-F238E27FC236}">
                <a16:creationId xmlns:a16="http://schemas.microsoft.com/office/drawing/2014/main" id="{D8283341-53C2-E1F3-B668-B48A801C80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321" y="889222"/>
            <a:ext cx="2955679" cy="295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 descr="Obraz zawierający kreskówka, pionek szachowy, niebo, Gry&#10;&#10;Opis wygenerowany automatycznie">
            <a:extLst>
              <a:ext uri="{FF2B5EF4-FFF2-40B4-BE49-F238E27FC236}">
                <a16:creationId xmlns:a16="http://schemas.microsoft.com/office/drawing/2014/main" id="{398B9599-0989-76C5-D45D-D7863BCA69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7"/>
          <a:stretch/>
        </p:blipFill>
        <p:spPr>
          <a:xfrm>
            <a:off x="7319605" y="3890624"/>
            <a:ext cx="3429916" cy="280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841410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2" name="Obraz 1" descr="Obraz zawierający osoba, ubrania, koło, opona&#10;&#10;Opis wygenerowany automatycznie">
            <a:extLst>
              <a:ext uri="{FF2B5EF4-FFF2-40B4-BE49-F238E27FC236}">
                <a16:creationId xmlns:a16="http://schemas.microsoft.com/office/drawing/2014/main" id="{3DC427EC-787E-279F-4EBA-3DC751EF8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2829" y="2670235"/>
            <a:ext cx="4320000" cy="32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 descr="Obraz zawierający ubrania, osoba, w pomieszczeniu, Ludzka twarz&#10;&#10;Opis wygenerowany automatycznie">
            <a:extLst>
              <a:ext uri="{FF2B5EF4-FFF2-40B4-BE49-F238E27FC236}">
                <a16:creationId xmlns:a16="http://schemas.microsoft.com/office/drawing/2014/main" id="{A441B4F8-F100-E461-D153-9653DA53B7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r="5958"/>
          <a:stretch/>
        </p:blipFill>
        <p:spPr>
          <a:xfrm>
            <a:off x="4192133" y="2934907"/>
            <a:ext cx="3807734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 descr="Obraz zawierający ściana, osoba, w pomieszczeniu, ubrania&#10;&#10;Opis wygenerowany automatycznie">
            <a:extLst>
              <a:ext uri="{FF2B5EF4-FFF2-40B4-BE49-F238E27FC236}">
                <a16:creationId xmlns:a16="http://schemas.microsoft.com/office/drawing/2014/main" id="{F9C453A8-9328-55C0-38D5-5ECE8157FE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5" r="32234"/>
          <a:stretch/>
        </p:blipFill>
        <p:spPr>
          <a:xfrm>
            <a:off x="8594829" y="2356233"/>
            <a:ext cx="2899179" cy="4254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ytuł 22">
            <a:extLst>
              <a:ext uri="{FF2B5EF4-FFF2-40B4-BE49-F238E27FC236}">
                <a16:creationId xmlns:a16="http://schemas.microsoft.com/office/drawing/2014/main" id="{C36C1AB8-F681-D4A1-AEB6-40CB5062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84" y="804672"/>
            <a:ext cx="11977116" cy="1325563"/>
          </a:xfrm>
        </p:spPr>
        <p:txBody>
          <a:bodyPr>
            <a:normAutofit/>
          </a:bodyPr>
          <a:lstStyle/>
          <a:p>
            <a:r>
              <a:rPr lang="pl-PL" sz="3200"/>
              <a:t>Doświadczenia z testowania aplikacji – ośrodek ORPEA Międzylesie</a:t>
            </a:r>
          </a:p>
        </p:txBody>
      </p:sp>
    </p:spTree>
    <p:extLst>
      <p:ext uri="{BB962C8B-B14F-4D97-AF65-F5344CB8AC3E}">
        <p14:creationId xmlns:p14="http://schemas.microsoft.com/office/powerpoint/2010/main" val="32444826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10" name="Tytuł 22">
            <a:extLst>
              <a:ext uri="{FF2B5EF4-FFF2-40B4-BE49-F238E27FC236}">
                <a16:creationId xmlns:a16="http://schemas.microsoft.com/office/drawing/2014/main" id="{C36C1AB8-F681-D4A1-AEB6-40CB5062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84" y="804672"/>
            <a:ext cx="11977116" cy="598662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z="1600" b="1" u="sng" err="1">
                <a:ea typeface="+mj-lt"/>
                <a:cs typeface="+mj-lt"/>
              </a:rPr>
              <a:t>Study</a:t>
            </a:r>
            <a:r>
              <a:rPr lang="pl-PL" sz="1600" b="1" u="sng">
                <a:ea typeface="+mj-lt"/>
                <a:cs typeface="+mj-lt"/>
              </a:rPr>
              <a:t> of the Possibility of Using Virtual Reality Application in Rehabilitation among Elderly Post-Stroke Patients</a:t>
            </a:r>
          </a:p>
          <a:p>
            <a:r>
              <a:rPr lang="pl-PL" sz="1600">
                <a:ea typeface="+mj-lt"/>
                <a:cs typeface="+mj-lt"/>
              </a:rPr>
              <a:t>Matys-Popielska Katarzyna, Popielski Krzysztof, Sibilska-Mroziewicz Anna,  </a:t>
            </a:r>
            <a:r>
              <a:rPr lang="pl-PL" sz="1600" err="1">
                <a:ea typeface="+mj-lt"/>
                <a:cs typeface="+mj-lt"/>
              </a:rPr>
              <a:t>Sensors</a:t>
            </a:r>
            <a:r>
              <a:rPr lang="pl-PL" sz="1600">
                <a:ea typeface="+mj-lt"/>
                <a:cs typeface="+mj-lt"/>
              </a:rPr>
              <a:t>, 2024, vol. 24, nr 9, s.1-14, Numer artykułu:2745. DOI:10.3390/s24092745</a:t>
            </a:r>
          </a:p>
          <a:p>
            <a:endParaRPr lang="pl-PL" sz="1600">
              <a:ea typeface="+mj-lt"/>
              <a:cs typeface="+mj-lt"/>
            </a:endParaRPr>
          </a:p>
          <a:p>
            <a:r>
              <a:rPr lang="pl-PL" sz="1600" b="1" u="sng" err="1">
                <a:ea typeface="+mj-lt"/>
                <a:cs typeface="+mj-lt"/>
              </a:rPr>
              <a:t>Immersive</a:t>
            </a:r>
            <a:r>
              <a:rPr lang="pl-PL" sz="1600" b="1" u="sng">
                <a:ea typeface="+mj-lt"/>
                <a:cs typeface="+mj-lt"/>
              </a:rPr>
              <a:t> Virtual </a:t>
            </a:r>
            <a:r>
              <a:rPr lang="pl-PL" sz="1600" b="1" u="sng" err="1">
                <a:ea typeface="+mj-lt"/>
                <a:cs typeface="+mj-lt"/>
              </a:rPr>
              <a:t>Reality</a:t>
            </a:r>
            <a:r>
              <a:rPr lang="pl-PL" sz="1600" b="1" u="sng">
                <a:ea typeface="+mj-lt"/>
                <a:cs typeface="+mj-lt"/>
              </a:rPr>
              <a:t> Application for Rehabilitation in Unilateral Spatial Neglect: A Promising New Frontier in Post-Stroke Rehabilitation</a:t>
            </a:r>
          </a:p>
          <a:p>
            <a:r>
              <a:rPr lang="pl-PL" sz="1600">
                <a:ea typeface="+mj-lt"/>
                <a:cs typeface="+mj-lt"/>
              </a:rPr>
              <a:t>Matys-Popielska Katarzyna, Popielski Krzysztof, Matys Paulina, Anna Sibilska-Mroziewicz,</a:t>
            </a:r>
            <a:br>
              <a:rPr lang="pl-PL" sz="1600">
                <a:ea typeface="+mj-lt"/>
                <a:cs typeface="+mj-lt"/>
              </a:rPr>
            </a:br>
            <a:r>
              <a:rPr lang="pl-PL" sz="1600">
                <a:ea typeface="+mj-lt"/>
                <a:cs typeface="+mj-lt"/>
              </a:rPr>
              <a:t> Applied </a:t>
            </a:r>
            <a:r>
              <a:rPr lang="pl-PL" sz="1600" err="1">
                <a:ea typeface="+mj-lt"/>
                <a:cs typeface="+mj-lt"/>
              </a:rPr>
              <a:t>Sciences-Basel</a:t>
            </a:r>
            <a:r>
              <a:rPr lang="pl-PL" sz="1600">
                <a:ea typeface="+mj-lt"/>
                <a:cs typeface="+mj-lt"/>
              </a:rPr>
              <a:t>, 2024, vol. 14, nr 1, s.1-14, Numer artykułu:425. DOI:10.3390/app14010425</a:t>
            </a:r>
          </a:p>
          <a:p>
            <a:endParaRPr lang="pl-PL" sz="1600">
              <a:ea typeface="+mj-lt"/>
              <a:cs typeface="+mj-lt"/>
            </a:endParaRPr>
          </a:p>
          <a:p>
            <a:r>
              <a:rPr lang="pl-PL" sz="1600" b="1" u="sng">
                <a:ea typeface="+mj-lt"/>
                <a:cs typeface="+mj-lt"/>
              </a:rPr>
              <a:t>Virtual </a:t>
            </a:r>
            <a:r>
              <a:rPr lang="pl-PL" sz="1600" b="1" u="sng" err="1">
                <a:ea typeface="+mj-lt"/>
                <a:cs typeface="+mj-lt"/>
              </a:rPr>
              <a:t>Reality</a:t>
            </a:r>
            <a:r>
              <a:rPr lang="pl-PL" sz="1600" b="1" u="sng">
                <a:ea typeface="+mj-lt"/>
                <a:cs typeface="+mj-lt"/>
              </a:rPr>
              <a:t> for Hand Rehabilitation: A New Approach for Stroke Patient</a:t>
            </a:r>
          </a:p>
          <a:p>
            <a:r>
              <a:rPr lang="pl-PL" sz="1600">
                <a:ea typeface="+mj-lt"/>
                <a:cs typeface="+mj-lt"/>
              </a:rPr>
              <a:t>Sibilska-Mroziewicz Anna, Popielski Krzysztof, Matys-Popielska Katarzyna, Puchowska Marlena, Cioć Włodzimierz, </a:t>
            </a:r>
            <a:r>
              <a:rPr lang="pl-PL" sz="1600" err="1">
                <a:ea typeface="+mj-lt"/>
                <a:cs typeface="+mj-lt"/>
              </a:rPr>
              <a:t>Ładyżyńska</a:t>
            </a:r>
            <a:r>
              <a:rPr lang="pl-PL" sz="1600">
                <a:ea typeface="+mj-lt"/>
                <a:cs typeface="+mj-lt"/>
              </a:rPr>
              <a:t>-Kozdraś Edyta, </a:t>
            </a:r>
            <a:r>
              <a:rPr lang="pl-PL" sz="1600" err="1">
                <a:ea typeface="+mj-lt"/>
                <a:cs typeface="+mj-lt"/>
              </a:rPr>
              <a:t>Sensors</a:t>
            </a:r>
            <a:r>
              <a:rPr lang="pl-PL" sz="1600">
                <a:ea typeface="+mj-lt"/>
                <a:cs typeface="+mj-lt"/>
              </a:rPr>
              <a:t>, Under </a:t>
            </a:r>
            <a:r>
              <a:rPr lang="pl-PL" sz="1600" err="1">
                <a:ea typeface="+mj-lt"/>
                <a:cs typeface="+mj-lt"/>
              </a:rPr>
              <a:t>review</a:t>
            </a:r>
            <a:endParaRPr lang="pl-PL" sz="1600">
              <a:ea typeface="+mj-lt"/>
              <a:cs typeface="+mj-lt"/>
            </a:endParaRPr>
          </a:p>
          <a:p>
            <a:endParaRPr lang="pl-PL" sz="1600">
              <a:ea typeface="+mj-lt"/>
              <a:cs typeface="+mj-lt"/>
            </a:endParaRPr>
          </a:p>
          <a:p>
            <a:r>
              <a:rPr lang="pl-PL" sz="1600" b="1" u="sng">
                <a:ea typeface="+mj-lt"/>
                <a:cs typeface="+mj-lt"/>
              </a:rPr>
              <a:t>Aplikacje Wirtualnej Rzeczywistości (VR) w rehabilitacji po udarze</a:t>
            </a:r>
          </a:p>
          <a:p>
            <a:r>
              <a:rPr lang="pl-PL" sz="1600">
                <a:ea typeface="+mj-lt"/>
                <a:cs typeface="+mj-lt"/>
              </a:rPr>
              <a:t>Sibilska-Mroziewicz Anna, Matys-Popielska Katarzyna, Popielski Krzysztof, 15 s., 2024, IX Warszawskie Dni Promocji Zdrowia: Zdrowie Psychiczne i Innowacje w Ochronie Zdrowia 2024, referat wygłoszony</a:t>
            </a:r>
          </a:p>
          <a:p>
            <a:endParaRPr lang="pl-PL" sz="1600">
              <a:ea typeface="+mj-lt"/>
              <a:cs typeface="+mj-lt"/>
            </a:endParaRPr>
          </a:p>
          <a:p>
            <a:r>
              <a:rPr lang="pl-PL" sz="1600" b="1" u="sng" err="1">
                <a:ea typeface="+mj-lt"/>
                <a:cs typeface="+mj-lt"/>
              </a:rPr>
              <a:t>Use</a:t>
            </a:r>
            <a:r>
              <a:rPr lang="pl-PL" sz="1600" b="1" u="sng">
                <a:ea typeface="+mj-lt"/>
                <a:cs typeface="+mj-lt"/>
              </a:rPr>
              <a:t> of Virtual Reality (VR) in the Rehabilitation of Post-Stroke Patients</a:t>
            </a:r>
          </a:p>
          <a:p>
            <a:r>
              <a:rPr lang="pl-PL" sz="1600">
                <a:ea typeface="+mj-lt"/>
                <a:cs typeface="+mj-lt"/>
              </a:rPr>
              <a:t>Matys-Popielska Katarzyna, Popielski Krzysztof, Sibilska-Mroziewicz Anna,  1 s., </a:t>
            </a:r>
            <a:r>
              <a:rPr lang="pl-PL" sz="1600" err="1">
                <a:ea typeface="+mj-lt"/>
                <a:cs typeface="+mj-lt"/>
              </a:rPr>
              <a:t>HumanTech</a:t>
            </a:r>
            <a:r>
              <a:rPr lang="pl-PL" sz="1600">
                <a:ea typeface="+mj-lt"/>
                <a:cs typeface="+mj-lt"/>
              </a:rPr>
              <a:t> </a:t>
            </a:r>
            <a:r>
              <a:rPr lang="pl-PL" sz="1600" err="1">
                <a:ea typeface="+mj-lt"/>
                <a:cs typeface="+mj-lt"/>
              </a:rPr>
              <a:t>Summit</a:t>
            </a:r>
            <a:r>
              <a:rPr lang="pl-PL" sz="1600">
                <a:ea typeface="+mj-lt"/>
                <a:cs typeface="+mj-lt"/>
              </a:rPr>
              <a:t> 2023, poster</a:t>
            </a:r>
          </a:p>
          <a:p>
            <a:endParaRPr lang="pl-PL" sz="1600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97448395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2" name="Obraz 1" descr="Obraz zawierający tekst, zrzut ekranu&#10;&#10;Opis wygenerowany automatycznie">
            <a:extLst>
              <a:ext uri="{FF2B5EF4-FFF2-40B4-BE49-F238E27FC236}">
                <a16:creationId xmlns:a16="http://schemas.microsoft.com/office/drawing/2014/main" id="{B2B59AFC-0E79-46C2-306C-8F5DD3F5B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68" y="3699515"/>
            <a:ext cx="5330059" cy="2998159"/>
          </a:xfrm>
          <a:prstGeom prst="rect">
            <a:avLst/>
          </a:prstGeom>
        </p:spPr>
      </p:pic>
      <p:pic>
        <p:nvPicPr>
          <p:cNvPr id="4" name="Picture 10" descr="Image">
            <a:extLst>
              <a:ext uri="{FF2B5EF4-FFF2-40B4-BE49-F238E27FC236}">
                <a16:creationId xmlns:a16="http://schemas.microsoft.com/office/drawing/2014/main" id="{8FE5355D-690D-1188-0302-69E8FB84B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62" y="4280145"/>
            <a:ext cx="3135896" cy="2351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ytuł 22">
            <a:extLst>
              <a:ext uri="{FF2B5EF4-FFF2-40B4-BE49-F238E27FC236}">
                <a16:creationId xmlns:a16="http://schemas.microsoft.com/office/drawing/2014/main" id="{7F26E9C2-1869-56D0-CEF4-4A1261CC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73" y="720762"/>
            <a:ext cx="11977116" cy="1325563"/>
          </a:xfrm>
        </p:spPr>
        <p:txBody>
          <a:bodyPr>
            <a:normAutofit/>
          </a:bodyPr>
          <a:lstStyle/>
          <a:p>
            <a:r>
              <a:rPr lang="pl-PL" sz="3200"/>
              <a:t>Integracja Brain - Computer Interface (BCI) z Virtual Reality (VR) w kontekście terapii EMDR </a:t>
            </a:r>
          </a:p>
        </p:txBody>
      </p:sp>
      <p:sp>
        <p:nvSpPr>
          <p:cNvPr id="7" name="Symbol zastępczy zawartości 20">
            <a:extLst>
              <a:ext uri="{FF2B5EF4-FFF2-40B4-BE49-F238E27FC236}">
                <a16:creationId xmlns:a16="http://schemas.microsoft.com/office/drawing/2014/main" id="{D2768131-C7D8-660D-F47D-6ED95EB5F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373" y="1968964"/>
            <a:ext cx="11797254" cy="2727429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pl-PL" sz="2400"/>
              <a:t>EMDR (</a:t>
            </a:r>
            <a:r>
              <a:rPr lang="en-US" sz="2400"/>
              <a:t>Eye Movement Desensitization and Reprocessing</a:t>
            </a:r>
            <a:r>
              <a:rPr lang="pl-PL" sz="2400"/>
              <a:t>) - zwiększenie skuteczności i personalizacji leczenia zaburzeń psychicznych, takich jak PTSD, depresja, czy zaburzenia lękowe</a:t>
            </a:r>
          </a:p>
          <a:p>
            <a:pPr>
              <a:lnSpc>
                <a:spcPct val="110000"/>
              </a:lnSpc>
            </a:pPr>
            <a:r>
              <a:rPr lang="pl-PL" sz="2400"/>
              <a:t>Wykorzystanie BCI do monitorowania fal mózgowych podczas sesji VR – współpraca z Braintech</a:t>
            </a:r>
          </a:p>
          <a:p>
            <a:pPr>
              <a:lnSpc>
                <a:spcPct val="110000"/>
              </a:lnSpc>
            </a:pPr>
            <a:r>
              <a:rPr lang="pl-PL" sz="2400"/>
              <a:t>Projekt zdobył 2 miejsce w VIRTUAL BR41N.IO HACKATHON </a:t>
            </a:r>
          </a:p>
          <a:p>
            <a:pPr>
              <a:lnSpc>
                <a:spcPct val="110000"/>
              </a:lnSpc>
            </a:pPr>
            <a:r>
              <a:rPr lang="pl-PL" sz="2400"/>
              <a:t>Wystawa w Centrum Nauki Kopernik 19.05.2024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A87F95B-FB0B-D7B9-E7F9-982B1CD47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739" y="4293326"/>
            <a:ext cx="1803261" cy="24043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33935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95DCDC6-7831-E196-6CD0-94DD2CA8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86" y="865883"/>
            <a:ext cx="11930917" cy="658092"/>
          </a:xfrm>
        </p:spPr>
        <p:txBody>
          <a:bodyPr>
            <a:normAutofit fontScale="90000"/>
          </a:bodyPr>
          <a:lstStyle/>
          <a:p>
            <a:r>
              <a:rPr lang="pl-PL"/>
              <a:t>Kurs Mechaniki Ogólnej w VR z elementami AI</a:t>
            </a:r>
            <a:endParaRPr lang="en-US"/>
          </a:p>
        </p:txBody>
      </p:sp>
      <p:pic>
        <p:nvPicPr>
          <p:cNvPr id="4" name="Symbol zastępczy zawartości 6" descr="Obraz zawierający ubrania, osoba, w pomieszczeniu, człowiek&#10;&#10;Opis wygenerowany automatycznie">
            <a:extLst>
              <a:ext uri="{FF2B5EF4-FFF2-40B4-BE49-F238E27FC236}">
                <a16:creationId xmlns:a16="http://schemas.microsoft.com/office/drawing/2014/main" id="{9C6F16CE-A45D-4443-6BF8-C43CB08CD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108" y="2084010"/>
            <a:ext cx="4118307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146F752-5DC4-7E71-FCAA-F29AB87CBEC0}"/>
              </a:ext>
            </a:extLst>
          </p:cNvPr>
          <p:cNvSpPr txBox="1">
            <a:spLocks/>
          </p:cNvSpPr>
          <p:nvPr/>
        </p:nvSpPr>
        <p:spPr>
          <a:xfrm>
            <a:off x="338585" y="1768210"/>
            <a:ext cx="7657335" cy="4929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pl-PL"/>
              <a:t>Interaktywne aplikacje VR przedstawiające kluczowe zagadnienia mechaniki</a:t>
            </a:r>
          </a:p>
          <a:p>
            <a:pPr lvl="1">
              <a:lnSpc>
                <a:spcPct val="120000"/>
              </a:lnSpc>
            </a:pPr>
            <a:r>
              <a:rPr lang="pl-PL"/>
              <a:t>Ruch łańcucha kinematycznego</a:t>
            </a:r>
          </a:p>
          <a:p>
            <a:pPr lvl="1">
              <a:lnSpc>
                <a:spcPct val="120000"/>
              </a:lnSpc>
            </a:pPr>
            <a:r>
              <a:rPr lang="pl-PL"/>
              <a:t>Przyspieszenie w ruchu względnym</a:t>
            </a:r>
          </a:p>
          <a:p>
            <a:pPr lvl="1">
              <a:lnSpc>
                <a:spcPct val="120000"/>
              </a:lnSpc>
            </a:pPr>
            <a:r>
              <a:rPr lang="pl-PL"/>
              <a:t>Reprezentacje rotacji</a:t>
            </a:r>
          </a:p>
          <a:p>
            <a:pPr lvl="1">
              <a:lnSpc>
                <a:spcPct val="120000"/>
              </a:lnSpc>
            </a:pPr>
            <a:r>
              <a:rPr lang="pl-PL"/>
              <a:t>Wizualizacja tensorów</a:t>
            </a:r>
          </a:p>
          <a:p>
            <a:pPr lvl="1">
              <a:lnSpc>
                <a:spcPct val="120000"/>
              </a:lnSpc>
            </a:pPr>
            <a:r>
              <a:rPr lang="pl-PL"/>
              <a:t>Warunki równowagi układów statycznych</a:t>
            </a:r>
          </a:p>
          <a:p>
            <a:pPr>
              <a:lnSpc>
                <a:spcPct val="120000"/>
              </a:lnSpc>
            </a:pPr>
            <a:r>
              <a:rPr lang="pl-PL"/>
              <a:t>Spersonalizowany Model Zosia (ChatGPT)</a:t>
            </a:r>
          </a:p>
          <a:p>
            <a:pPr lvl="1">
              <a:lnSpc>
                <a:spcPct val="120000"/>
              </a:lnSpc>
            </a:pPr>
            <a:r>
              <a:rPr lang="pl-PL"/>
              <a:t>Rozwiązywanie przykładowych zadań</a:t>
            </a:r>
          </a:p>
          <a:p>
            <a:pPr lvl="1">
              <a:lnSpc>
                <a:spcPct val="120000"/>
              </a:lnSpc>
            </a:pPr>
            <a:r>
              <a:rPr lang="pl-PL"/>
              <a:t>Konsultacje dla studentów</a:t>
            </a:r>
          </a:p>
          <a:p>
            <a:pPr lvl="1">
              <a:lnSpc>
                <a:spcPct val="120000"/>
              </a:lnSpc>
            </a:pPr>
            <a:r>
              <a:rPr lang="pl-PL"/>
              <a:t>Pomoc w układaniu i sprawdzaniu testów</a:t>
            </a:r>
          </a:p>
          <a:p>
            <a:pPr lvl="1">
              <a:lnSpc>
                <a:spcPct val="120000"/>
              </a:lnSpc>
            </a:pPr>
            <a:r>
              <a:rPr lang="pl-PL"/>
              <a:t>Wirtualny asystent nauczyciela </a:t>
            </a:r>
          </a:p>
          <a:p>
            <a:pPr>
              <a:lnSpc>
                <a:spcPct val="120000"/>
              </a:lnSpc>
            </a:pPr>
            <a:r>
              <a:rPr lang="pl-PL"/>
              <a:t>Zespół planuje wystąpić o dofinansowanie w ramach konkursu na Grany Dydaktyczne PW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2510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10" name="Tytuł 1">
            <a:extLst>
              <a:ext uri="{FF2B5EF4-FFF2-40B4-BE49-F238E27FC236}">
                <a16:creationId xmlns:a16="http://schemas.microsoft.com/office/drawing/2014/main" id="{30E1395E-12C5-EB69-57C7-E4548BB5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86" y="865882"/>
            <a:ext cx="11930917" cy="1325563"/>
          </a:xfrm>
        </p:spPr>
        <p:txBody>
          <a:bodyPr>
            <a:normAutofit/>
          </a:bodyPr>
          <a:lstStyle/>
          <a:p>
            <a:r>
              <a:rPr lang="pl-PL"/>
              <a:t>Kurs Mechaniki Ogólnej w VR z elementami AI</a:t>
            </a:r>
            <a:endParaRPr lang="en-US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BFC8EE79-EC7E-5379-00F8-2660B3F8F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86" y="1928536"/>
            <a:ext cx="3363113" cy="2615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03B2605-E555-787D-344B-E2240102D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4011" y="1928536"/>
            <a:ext cx="3992564" cy="2252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B5B2268-466F-9797-AF06-55D0E06F6F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7352" y="2698809"/>
            <a:ext cx="4525006" cy="255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B838490-5CFB-5643-5717-0A89262DC463}"/>
              </a:ext>
            </a:extLst>
          </p:cNvPr>
          <p:cNvSpPr txBox="1"/>
          <p:nvPr/>
        </p:nvSpPr>
        <p:spPr>
          <a:xfrm>
            <a:off x="334172" y="5606346"/>
            <a:ext cx="11467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/>
              <a:t>Nagranie z przykładowego wykładu dostępne na YouTube (finansowanie w ramach umowy z ONT)</a:t>
            </a:r>
          </a:p>
          <a:p>
            <a:r>
              <a:rPr lang="en-US"/>
              <a:t>https://www.youtube.com/watch?v=F0660HR9z_c&amp;t=431s</a:t>
            </a:r>
          </a:p>
        </p:txBody>
      </p:sp>
    </p:spTree>
    <p:extLst>
      <p:ext uri="{BB962C8B-B14F-4D97-AF65-F5344CB8AC3E}">
        <p14:creationId xmlns:p14="http://schemas.microsoft.com/office/powerpoint/2010/main" val="225378423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C79B0D1-E64E-B67A-8199-48BD90C49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86" y="865882"/>
            <a:ext cx="11930917" cy="1325563"/>
          </a:xfrm>
        </p:spPr>
        <p:txBody>
          <a:bodyPr>
            <a:normAutofit/>
          </a:bodyPr>
          <a:lstStyle/>
          <a:p>
            <a:r>
              <a:rPr lang="pl-PL"/>
              <a:t>Kurs Mechaniki Ogólnej w VR z elementami AI</a:t>
            </a:r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BDDB929-C8BC-7B60-9A5E-FBDC04722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751" y="2136266"/>
            <a:ext cx="2698526" cy="2715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4E74E20-30DF-DB5D-0E69-770036EDF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2272" y="1763334"/>
            <a:ext cx="4339728" cy="4740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41AF52E-0532-04BF-C1B1-6538BF33BF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2721" y="4937168"/>
            <a:ext cx="1921102" cy="1887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EA119B4-6BDC-9DDF-6A00-A4223950FE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683" y="1920832"/>
            <a:ext cx="3851756" cy="4022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5E8FDD4-10A5-7329-A185-74B6FEA918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9404" y="4941804"/>
            <a:ext cx="1921101" cy="1933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122050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A320569-E987-CAD9-91D5-65EE9D8F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85" y="849841"/>
            <a:ext cx="10515600" cy="963538"/>
          </a:xfrm>
        </p:spPr>
        <p:txBody>
          <a:bodyPr/>
          <a:lstStyle/>
          <a:p>
            <a:r>
              <a:rPr lang="pl-PL"/>
              <a:t>Edukacyjne mini gry VR</a:t>
            </a:r>
            <a:endParaRPr lang="en-US"/>
          </a:p>
        </p:txBody>
      </p:sp>
      <p:sp>
        <p:nvSpPr>
          <p:cNvPr id="4" name="Symbol zastępczy zawartości 5">
            <a:extLst>
              <a:ext uri="{FF2B5EF4-FFF2-40B4-BE49-F238E27FC236}">
                <a16:creationId xmlns:a16="http://schemas.microsoft.com/office/drawing/2014/main" id="{16D6D20A-C56D-46A2-8575-E04F29FFB812}"/>
              </a:ext>
            </a:extLst>
          </p:cNvPr>
          <p:cNvSpPr txBox="1">
            <a:spLocks/>
          </p:cNvSpPr>
          <p:nvPr/>
        </p:nvSpPr>
        <p:spPr>
          <a:xfrm>
            <a:off x="199633" y="1928536"/>
            <a:ext cx="8654656" cy="487877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Matematyki</a:t>
            </a:r>
          </a:p>
          <a:p>
            <a:pPr lvl="1"/>
            <a:r>
              <a:rPr lang="pl-PL"/>
              <a:t>Rozwiązywanie równań algebraicznych</a:t>
            </a:r>
          </a:p>
          <a:p>
            <a:pPr lvl="1"/>
            <a:r>
              <a:rPr lang="pl-PL"/>
              <a:t>Koncepcje i definicje geometryczne</a:t>
            </a:r>
          </a:p>
          <a:p>
            <a:r>
              <a:rPr lang="pl-PL"/>
              <a:t>Fizyki</a:t>
            </a:r>
          </a:p>
          <a:p>
            <a:pPr lvl="1"/>
            <a:r>
              <a:rPr lang="pl-PL"/>
              <a:t>Przekształcenia i podstawienia do wzorów</a:t>
            </a:r>
          </a:p>
          <a:p>
            <a:pPr lvl="1"/>
            <a:r>
              <a:rPr lang="pl-PL"/>
              <a:t>Wizualizacja skali wielkości</a:t>
            </a:r>
          </a:p>
          <a:p>
            <a:r>
              <a:rPr lang="pl-PL"/>
              <a:t>Chemii</a:t>
            </a:r>
          </a:p>
          <a:p>
            <a:pPr lvl="1"/>
            <a:r>
              <a:rPr lang="pl-PL"/>
              <a:t>Równoważenie równań chemicznych</a:t>
            </a:r>
          </a:p>
          <a:p>
            <a:r>
              <a:rPr lang="pl-PL"/>
              <a:t>Aplikacje tworzone i promowane przez studentów</a:t>
            </a:r>
          </a:p>
          <a:p>
            <a:pPr lvl="1"/>
            <a:r>
              <a:rPr lang="pl-PL"/>
              <a:t>prace projektowe/inżynierskie/magisterskie</a:t>
            </a:r>
          </a:p>
          <a:p>
            <a:pPr lvl="1"/>
            <a:r>
              <a:rPr lang="pl-PL"/>
              <a:t>Planujemy założyć zespół VR w ramach koła naukowego </a:t>
            </a:r>
            <a:r>
              <a:rPr lang="pl-PL" err="1"/>
              <a:t>Humanoid</a:t>
            </a:r>
            <a:endParaRPr lang="pl-PL"/>
          </a:p>
          <a:p>
            <a:pPr lvl="1"/>
            <a:endParaRPr lang="pl-PL"/>
          </a:p>
          <a:p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38FDDD5-AA58-22A5-3C23-6ECEB4B8FF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64"/>
          <a:stretch/>
        </p:blipFill>
        <p:spPr>
          <a:xfrm rot="5400000">
            <a:off x="7691240" y="2506179"/>
            <a:ext cx="5957466" cy="2644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692651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66A8E9D-08EC-550C-2520-BF3EEE54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" y="813437"/>
            <a:ext cx="10515600" cy="877540"/>
          </a:xfrm>
        </p:spPr>
        <p:txBody>
          <a:bodyPr>
            <a:normAutofit/>
          </a:bodyPr>
          <a:lstStyle/>
          <a:p>
            <a:r>
              <a:rPr lang="pl-PL" sz="2800"/>
              <a:t>VR w edukacji – mini gry do nauki w szkole podstawowej</a:t>
            </a:r>
            <a:endParaRPr lang="en-US" sz="28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C3F161E-0CA0-69E1-B122-C4A058CEE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6" y="2323044"/>
            <a:ext cx="3847299" cy="1965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07747E8-4714-957E-E462-487E0A8A0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6581" y="3602324"/>
            <a:ext cx="3563111" cy="3103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D0BF014-BCF9-12CC-99ED-C842A7DD4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93" y="4199248"/>
            <a:ext cx="3865502" cy="2554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0BF47CE-53F9-AA79-98A5-D27F84542F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8624" y="1489467"/>
            <a:ext cx="3347480" cy="2141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 descr="Obraz zawierający ubrania, osoba, w pomieszczeniu, stół&#10;&#10;Opis wygenerowany automatycznie">
            <a:extLst>
              <a:ext uri="{FF2B5EF4-FFF2-40B4-BE49-F238E27FC236}">
                <a16:creationId xmlns:a16="http://schemas.microsoft.com/office/drawing/2014/main" id="{C9AFAE65-9FA7-8F19-E598-5F4FE6D8C2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4734" y="3241087"/>
            <a:ext cx="4699940" cy="3470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178602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66A8E9D-08EC-550C-2520-BF3EEE54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" y="813437"/>
            <a:ext cx="10515600" cy="877540"/>
          </a:xfrm>
        </p:spPr>
        <p:txBody>
          <a:bodyPr>
            <a:normAutofit/>
          </a:bodyPr>
          <a:lstStyle/>
          <a:p>
            <a:r>
              <a:rPr lang="pl-PL" sz="2800"/>
              <a:t>Grant</a:t>
            </a:r>
            <a:r>
              <a:rPr lang="pl-PL" sz="2800">
                <a:ea typeface="+mj-lt"/>
                <a:cs typeface="+mj-lt"/>
              </a:rPr>
              <a:t> badawczy PW programu "Inicjatywa Doskonałości – Uczelnia Badawcza"</a:t>
            </a:r>
            <a:r>
              <a:rPr lang="pl-PL" sz="2800"/>
              <a:t> </a:t>
            </a:r>
            <a:endParaRPr lang="en-US" sz="2800"/>
          </a:p>
        </p:txBody>
      </p:sp>
      <p:pic>
        <p:nvPicPr>
          <p:cNvPr id="10" name="Obraz 9" descr="Obraz zawierający tekst, zrzut ekranu, projekt graficzny, kreskówka&#10;&#10;Opis wygenerowany automatycznie">
            <a:extLst>
              <a:ext uri="{FF2B5EF4-FFF2-40B4-BE49-F238E27FC236}">
                <a16:creationId xmlns:a16="http://schemas.microsoft.com/office/drawing/2014/main" id="{353C8639-5427-F164-9BCE-256A97C7C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597" y="4464529"/>
            <a:ext cx="5383480" cy="2233745"/>
          </a:xfrm>
          <a:prstGeom prst="rect">
            <a:avLst/>
          </a:prstGeom>
        </p:spPr>
      </p:pic>
      <p:pic>
        <p:nvPicPr>
          <p:cNvPr id="11" name="Obraz 10" descr="Obraz zawierający tekst, ubrania, diagram, zrzut ekranu&#10;&#10;Opis wygenerowany automatycznie">
            <a:extLst>
              <a:ext uri="{FF2B5EF4-FFF2-40B4-BE49-F238E27FC236}">
                <a16:creationId xmlns:a16="http://schemas.microsoft.com/office/drawing/2014/main" id="{33A3276F-50A3-DCBA-4522-2AF0A3CF3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165" y="1608610"/>
            <a:ext cx="5295283" cy="263137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8F1CCB8-F851-E90B-ADC2-BCD0F3E4560E}"/>
              </a:ext>
            </a:extLst>
          </p:cNvPr>
          <p:cNvSpPr txBox="1"/>
          <p:nvPr/>
        </p:nvSpPr>
        <p:spPr>
          <a:xfrm>
            <a:off x="138957" y="1693883"/>
            <a:ext cx="6375070" cy="48567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ts val="150"/>
              </a:spcBef>
            </a:pPr>
            <a:r>
              <a:rPr lang="pl-PL">
                <a:solidFill>
                  <a:srgbClr val="6ABA9C"/>
                </a:solidFill>
                <a:latin typeface="Segoe UI"/>
                <a:ea typeface="Source Sans Pro"/>
                <a:cs typeface="Segoe UI"/>
              </a:rPr>
              <a:t>Efekty realizacji projektu :</a:t>
            </a:r>
            <a:endParaRPr lang="en-US">
              <a:solidFill>
                <a:srgbClr val="000000"/>
              </a:solidFill>
              <a:latin typeface="Segoe UI"/>
              <a:ea typeface="Source Sans Pro"/>
              <a:cs typeface="Segoe UI"/>
            </a:endParaRPr>
          </a:p>
          <a:p>
            <a:pPr marL="285750" lvl="1" indent="-2857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Ładyżyńska-Kozdraś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 E, </a:t>
            </a:r>
            <a:r>
              <a:rPr lang="en-US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Sibilska-Mroziewicz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 A, </a:t>
            </a:r>
            <a:r>
              <a:rPr lang="en-US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Sibilski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 K, Potoka D, </a:t>
            </a:r>
            <a:r>
              <a:rPr lang="en-US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Żyluk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 A. </a:t>
            </a:r>
            <a:r>
              <a:rPr lang="en-US" i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Dynamics of Separation of Unmanned Aerial Vehicles from the Magnetic Launcher Cart during Takeoff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. Electronics (Switzerland). 2023;12:2883. </a:t>
            </a:r>
            <a:endParaRPr lang="pl-PL">
              <a:solidFill>
                <a:srgbClr val="000000"/>
              </a:solidFill>
              <a:latin typeface="Times New Roman"/>
              <a:ea typeface="Source Sans Pro"/>
              <a:cs typeface="Times New Roman"/>
            </a:endParaRPr>
          </a:p>
          <a:p>
            <a:pPr marL="285750" lvl="1" indent="-2857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Sibilska-Mroziewicz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 A, </a:t>
            </a:r>
            <a:r>
              <a:rPr lang="en-US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Ładyżyńska-Kozdraś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 E, </a:t>
            </a:r>
            <a:r>
              <a:rPr lang="en-US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Sibilski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 K. </a:t>
            </a:r>
            <a:r>
              <a:rPr lang="en-US" i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VR-Supported Analysis of UAV-Magnetic Launcher’s Cart System</a:t>
            </a:r>
            <a:r>
              <a:rPr lang="en-US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. Energies. 2023;16:4095. </a:t>
            </a:r>
            <a:endParaRPr lang="pl-PL">
              <a:solidFill>
                <a:srgbClr val="000000"/>
              </a:solidFill>
              <a:latin typeface="Times New Roman"/>
              <a:ea typeface="Source Sans Pro"/>
              <a:cs typeface="Times New Roman"/>
            </a:endParaRPr>
          </a:p>
          <a:p>
            <a:pPr marL="285750" lvl="1" indent="-285750">
              <a:buFont typeface="Arial,Sans-Serif"/>
              <a:buChar char="•"/>
            </a:pPr>
            <a:r>
              <a:rPr lang="pl-PL">
                <a:solidFill>
                  <a:srgbClr val="000000"/>
                </a:solidFill>
                <a:latin typeface="Times New Roman"/>
                <a:ea typeface="Source Sans Pro"/>
                <a:cs typeface="Times New Roman"/>
                <a:hlinkClick r:id="rId6"/>
              </a:rPr>
              <a:t>https://encyclopedia.pub/video/video_detail/747</a:t>
            </a:r>
            <a:endParaRPr lang="pl-PL">
              <a:solidFill>
                <a:srgbClr val="000000"/>
              </a:solidFill>
              <a:latin typeface="Times New Roman"/>
              <a:ea typeface="Source Sans Pro"/>
              <a:cs typeface="Times New Roman"/>
            </a:endParaRPr>
          </a:p>
          <a:p>
            <a:pPr marL="285750" lvl="1" indent="-285750">
              <a:buFont typeface="Arial,Sans-Serif"/>
              <a:buChar char="•"/>
            </a:pPr>
            <a:r>
              <a:rPr lang="pl-PL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Sibilska-Mroziewicz, A., </a:t>
            </a:r>
            <a:r>
              <a:rPr lang="pl-PL" err="1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Ładyżyńska</a:t>
            </a:r>
            <a:r>
              <a:rPr lang="pl-PL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-Kozdraś, E., Sibilski, K. (2023). Symulacja numeryczna układu wózek-BSP w trakcie startu z wyrzutni magnetycznej. W K. Sibilski &amp; P. Lichota (red.), Mechanika w Lotnictwie ML-XX 2022, s. 381-390.</a:t>
            </a:r>
            <a:endParaRPr lang="en-US">
              <a:solidFill>
                <a:srgbClr val="000000"/>
              </a:solidFill>
              <a:latin typeface="Times New Roman"/>
              <a:ea typeface="Source Sans Pro"/>
              <a:cs typeface="Times New Roman"/>
            </a:endParaRPr>
          </a:p>
          <a:p>
            <a:pPr marL="285750" lvl="1" indent="-285750">
              <a:buFont typeface="Arial,Sans-Serif"/>
              <a:buChar char="•"/>
            </a:pPr>
            <a:r>
              <a:rPr lang="pl-PL">
                <a:solidFill>
                  <a:srgbClr val="000000"/>
                </a:solidFill>
                <a:latin typeface="Times New Roman"/>
                <a:ea typeface="Source Sans Pro"/>
                <a:cs typeface="Times New Roman"/>
                <a:hlinkClick r:id="rId7"/>
              </a:rPr>
              <a:t>https://badawcza.pw.edu.pl/Aktualnosci/Wirtualna-rzeczywistosc-pomaga-w-badaniach-nad-prototypem-wyrzutni-magnetycznej-BSP</a:t>
            </a:r>
            <a:r>
              <a:rPr lang="pl-PL">
                <a:solidFill>
                  <a:srgbClr val="000000"/>
                </a:solidFill>
                <a:latin typeface="Times New Roman"/>
                <a:ea typeface="Source Sans Pro"/>
                <a:cs typeface="Times New Roman"/>
              </a:rPr>
              <a:t> </a:t>
            </a:r>
            <a:endParaRPr lang="pl-PL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40140508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66A8E9D-08EC-550C-2520-BF3EEE54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" y="813437"/>
            <a:ext cx="10515600" cy="877540"/>
          </a:xfrm>
        </p:spPr>
        <p:txBody>
          <a:bodyPr>
            <a:normAutofit/>
          </a:bodyPr>
          <a:lstStyle/>
          <a:p>
            <a:r>
              <a:rPr lang="pl-PL" sz="2800"/>
              <a:t>Projekt VR Motion</a:t>
            </a:r>
            <a:endParaRPr lang="en-US" sz="2800"/>
          </a:p>
        </p:txBody>
      </p:sp>
      <p:pic>
        <p:nvPicPr>
          <p:cNvPr id="4" name="Obraz 3" descr="A close-up of a hand&#10;&#10;Description automatically generated">
            <a:extLst>
              <a:ext uri="{FF2B5EF4-FFF2-40B4-BE49-F238E27FC236}">
                <a16:creationId xmlns:a16="http://schemas.microsoft.com/office/drawing/2014/main" id="{062447FD-4AB5-D29F-5045-EA7954854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393" y="1902060"/>
            <a:ext cx="4851989" cy="1702742"/>
          </a:xfrm>
          <a:prstGeom prst="rect">
            <a:avLst/>
          </a:prstGeom>
        </p:spPr>
      </p:pic>
      <p:pic>
        <p:nvPicPr>
          <p:cNvPr id="6" name="Obraz 5" descr="Obraz zawierający zrzut ekranu, fioletowy, fiołek, Jaskrawoniebieski&#10;&#10;Opis wygenerowany automatycznie">
            <a:extLst>
              <a:ext uri="{FF2B5EF4-FFF2-40B4-BE49-F238E27FC236}">
                <a16:creationId xmlns:a16="http://schemas.microsoft.com/office/drawing/2014/main" id="{D6FAB91B-F969-ADBA-113D-8AE5CB7B8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3156" y="1254713"/>
            <a:ext cx="4850930" cy="2501548"/>
          </a:xfrm>
          <a:prstGeom prst="rect">
            <a:avLst/>
          </a:prstGeom>
        </p:spPr>
      </p:pic>
      <p:pic>
        <p:nvPicPr>
          <p:cNvPr id="7" name="Obraz 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89F6305-B8BF-E162-EE9F-3CC166915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105" y="3918773"/>
            <a:ext cx="4694297" cy="278165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307FC3E-A1E9-BF10-A0F5-8BEB0727061F}"/>
              </a:ext>
            </a:extLst>
          </p:cNvPr>
          <p:cNvSpPr txBox="1"/>
          <p:nvPr/>
        </p:nvSpPr>
        <p:spPr>
          <a:xfrm>
            <a:off x="544388" y="2017040"/>
            <a:ext cx="644031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l-PL">
                <a:ea typeface="Source Sans Pro"/>
              </a:rPr>
              <a:t>Pomiar błędu w rozpoznawaniu położenia dłoni odczytywanego przez VR</a:t>
            </a:r>
            <a:endParaRPr lang="pl-PL"/>
          </a:p>
          <a:p>
            <a:pPr marL="285750" indent="-285750">
              <a:buFont typeface="Arial"/>
              <a:buChar char="•"/>
            </a:pPr>
            <a:r>
              <a:rPr lang="pl-PL">
                <a:ea typeface="Source Sans Pro"/>
              </a:rPr>
              <a:t>Rozwój aplikacji do ćwiczenia mobilności dłoni "Hand4Chess"</a:t>
            </a:r>
          </a:p>
          <a:p>
            <a:pPr marL="285750" indent="-285750">
              <a:buFont typeface="Arial"/>
              <a:buChar char="•"/>
            </a:pPr>
            <a:r>
              <a:rPr lang="pl-PL">
                <a:ea typeface="Source Sans Pro"/>
              </a:rPr>
              <a:t>Metodyka uczenia się użytkowania protezy dłoni tworzonej dla dzieci</a:t>
            </a:r>
          </a:p>
        </p:txBody>
      </p:sp>
      <p:pic>
        <p:nvPicPr>
          <p:cNvPr id="9" name="Obraz 8" descr="Obraz zawierający tekst, zrzut ekranu, diagram&#10;&#10;Opis wygenerowany automatycznie">
            <a:extLst>
              <a:ext uri="{FF2B5EF4-FFF2-40B4-BE49-F238E27FC236}">
                <a16:creationId xmlns:a16="http://schemas.microsoft.com/office/drawing/2014/main" id="{96FD73C8-0501-D694-7895-598E43AE76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201" y="3813527"/>
            <a:ext cx="6090710" cy="287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0694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1"/>
                </a:solidFill>
                <a:latin typeface="Source Sans Pro Light" panose="020B0403030403020204" pitchFamily="34" charset="0"/>
              </a:rPr>
              <a:t>VeReePW – VR w edukacji i rehabilitacji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66A8E9D-08EC-550C-2520-BF3EEE54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" y="813437"/>
            <a:ext cx="10515600" cy="877540"/>
          </a:xfrm>
        </p:spPr>
        <p:txBody>
          <a:bodyPr>
            <a:normAutofit/>
          </a:bodyPr>
          <a:lstStyle/>
          <a:p>
            <a:r>
              <a:rPr lang="pl-PL" sz="2800">
                <a:solidFill>
                  <a:srgbClr val="006872"/>
                </a:solidFill>
                <a:latin typeface="Source Sans Pro"/>
                <a:ea typeface="Source Sans Pro"/>
                <a:cs typeface="Times New Roman"/>
              </a:rPr>
              <a:t>Innowacyjny wirtualny interfejs do sterowania i kooperacji z robotem przemysłowym</a:t>
            </a:r>
          </a:p>
        </p:txBody>
      </p:sp>
      <p:pic>
        <p:nvPicPr>
          <p:cNvPr id="4" name="Obraz 3" descr="Obraz zawierający ubrania, osoba, w pomieszczeniu, Praca&#10;&#10;Opis wygenerowany automatycznie">
            <a:extLst>
              <a:ext uri="{FF2B5EF4-FFF2-40B4-BE49-F238E27FC236}">
                <a16:creationId xmlns:a16="http://schemas.microsoft.com/office/drawing/2014/main" id="{B1A65CE5-60CE-2D5A-988D-C1145BCBA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378" y="4216635"/>
            <a:ext cx="3798947" cy="2516952"/>
          </a:xfrm>
          <a:prstGeom prst="rect">
            <a:avLst/>
          </a:prstGeom>
        </p:spPr>
      </p:pic>
      <p:pic>
        <p:nvPicPr>
          <p:cNvPr id="6" name="Obraz 5" descr="Obraz zawierający na wolnym powietrzu, kreskówka, ziemia, żółty&#10;&#10;Opis wygenerowany automatycznie">
            <a:extLst>
              <a:ext uri="{FF2B5EF4-FFF2-40B4-BE49-F238E27FC236}">
                <a16:creationId xmlns:a16="http://schemas.microsoft.com/office/drawing/2014/main" id="{553C10A3-DF27-6D2E-1ED0-7E621269B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3676" y="1582149"/>
            <a:ext cx="4668426" cy="4916664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476A8CE-C7AC-5A63-B809-6C51AA016649}"/>
              </a:ext>
            </a:extLst>
          </p:cNvPr>
          <p:cNvSpPr txBox="1"/>
          <p:nvPr/>
        </p:nvSpPr>
        <p:spPr>
          <a:xfrm>
            <a:off x="181876" y="1871354"/>
            <a:ext cx="711764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l-PL">
                <a:latin typeface="Times New Roman"/>
                <a:ea typeface="Source Sans Pro"/>
                <a:cs typeface="Times New Roman"/>
              </a:rPr>
              <a:t>Sterowanie robotem poprzez ustawienie pozycji przegubów za pomocą interfejsu VR.</a:t>
            </a:r>
            <a:endParaRPr lang="pl-PL">
              <a:latin typeface="Source Sans Pro"/>
              <a:ea typeface="Source Sans Pro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pl-PL">
                <a:latin typeface="Times New Roman"/>
                <a:ea typeface="Source Sans Pro"/>
                <a:cs typeface="Times New Roman"/>
              </a:rPr>
              <a:t>Wizualizacja w VR przestrzeni roboczej manipulatora, pozycji osobliwych, oraz śladu przeszłych/przyszłych pozycji członów.</a:t>
            </a:r>
            <a:endParaRPr lang="pl-PL">
              <a:latin typeface="Source Sans Pro"/>
              <a:ea typeface="Source Sans Pro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pl-PL">
                <a:latin typeface="Times New Roman"/>
                <a:ea typeface="Source Sans Pro"/>
                <a:cs typeface="Times New Roman"/>
              </a:rPr>
              <a:t>Zadawanie w VR docelowego położenia chwytaka za pomocą wirtualnego markera.</a:t>
            </a:r>
            <a:endParaRPr lang="pl-PL">
              <a:latin typeface="Source Sans Pro"/>
              <a:ea typeface="Source Sans Pro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pl-PL">
                <a:latin typeface="Times New Roman"/>
                <a:ea typeface="Source Sans Pro"/>
                <a:cs typeface="Times New Roman"/>
              </a:rPr>
              <a:t>Wyznaczenie w MATLAB  pozycji przegubów poprzez rozwiązanie odwrotnego zadania kinematyki.</a:t>
            </a:r>
            <a:endParaRPr lang="pl-PL">
              <a:latin typeface="Source Sans Pro"/>
              <a:ea typeface="Source Sans Pro"/>
              <a:cs typeface="Times New Roman"/>
            </a:endParaRPr>
          </a:p>
          <a:p>
            <a:endParaRPr lang="pl-PL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31957737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2869325" y="0"/>
            <a:ext cx="5992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>
                <a:solidFill>
                  <a:schemeClr val="bg1"/>
                </a:solidFill>
                <a:latin typeface="Source Sans Pro Light" panose="020B0403030403020204" pitchFamily="34" charset="0"/>
              </a:rPr>
              <a:t>Dziękuję za uwagę</a:t>
            </a:r>
          </a:p>
        </p:txBody>
      </p:sp>
      <p:pic>
        <p:nvPicPr>
          <p:cNvPr id="2" name="Obraz 1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9329A86-0A8A-B356-3B48-883ADD75A0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699" y="1271533"/>
            <a:ext cx="5115932" cy="5158451"/>
          </a:xfrm>
          <a:prstGeom prst="rect">
            <a:avLst/>
          </a:prstGeom>
        </p:spPr>
      </p:pic>
      <p:pic>
        <p:nvPicPr>
          <p:cNvPr id="3" name="Obraz 2" descr="Obraz zawierający obraz, sztuka, rafa, osoba&#10;&#10;Opis wygenerowany automatycznie">
            <a:extLst>
              <a:ext uri="{FF2B5EF4-FFF2-40B4-BE49-F238E27FC236}">
                <a16:creationId xmlns:a16="http://schemas.microsoft.com/office/drawing/2014/main" id="{F46F9DBE-C26F-87CE-AC45-F4F8DFA65E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 r="7553"/>
          <a:stretch/>
        </p:blipFill>
        <p:spPr>
          <a:xfrm>
            <a:off x="329024" y="948977"/>
            <a:ext cx="2785988" cy="5670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 descr="Obraz zawierający obraz, światło, święta, pęcherz/bańka&#10;&#10;Opis wygenerowany automatycznie">
            <a:extLst>
              <a:ext uri="{FF2B5EF4-FFF2-40B4-BE49-F238E27FC236}">
                <a16:creationId xmlns:a16="http://schemas.microsoft.com/office/drawing/2014/main" id="{DEE58DE3-2403-B3C7-C1D9-57110F22E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302" y="1015663"/>
            <a:ext cx="3246184" cy="5670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6872128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948F50-14C5-40E6-88D1-329BE8C46506}">
  <ds:schemaRefs>
    <ds:schemaRef ds:uri="28812133-567b-453f-8b78-53feacc6c9f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0BFD26B-195B-4D9D-83F8-EF9EF218BBFC}">
  <ds:schemaRefs>
    <ds:schemaRef ds:uri="d8301284-0e13-42aa-bfb2-849dd2e9fdd8"/>
    <ds:schemaRef ds:uri="fca3fa48-ee18-4258-80e9-c2e987ae0fe6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15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1_Motyw pakietu Office</vt:lpstr>
      <vt:lpstr>PowerPoint Presentation</vt:lpstr>
      <vt:lpstr>PowerPoint Presentation</vt:lpstr>
      <vt:lpstr>„Jabłuszka” –  gra przeznaczona dla pacjentów z syndromem pomijania jednostronnego, symulująca ćwiczenia z przekroczeniem linii środkowej    „Kolory” – gra przeznaczona dla pacjentów po udarze, ćwiczenie poszerzenia zakresu widzenia oraz segregowania kolorów   „Hand for Chess” – ćwiczenie gestów dłoni, gra przeznaczona dla pacjentów z niedowładami </vt:lpstr>
      <vt:lpstr>Doświadczenia z testowania aplikacji – ośrodek ORPEA Międzylesie</vt:lpstr>
      <vt:lpstr>Study of the Possibility of Using Virtual Reality Application in Rehabilitation among Elderly Post-Stroke Patients Matys-Popielska Katarzyna, Popielski Krzysztof, Sibilska-Mroziewicz Anna,  Sensors, 2024, vol. 24, nr 9, s.1-14, Numer artykułu:2745. DOI:10.3390/s24092745  Immersive Virtual Reality Application for Rehabilitation in Unilateral Spatial Neglect: A Promising New Frontier in Post-Stroke Rehabilitation Matys-Popielska Katarzyna, Popielski Krzysztof, Matys Paulina, Anna Sibilska-Mroziewicz,  Applied Sciences-Basel, 2024, vol. 14, nr 1, s.1-14, Numer artykułu:425. DOI:10.3390/app14010425  Virtual Reality for Hand Rehabilitation: A New Approach for Stroke Patient Sibilska-Mroziewicz Anna, Popielski Krzysztof, Matys-Popielska Katarzyna, Puchowska Marlena, Cioć Włodzimierz, Ładyżyńska-Kozdraś Edyta, Sensors, Under review  Aplikacje Wirtualnej Rzeczywistości (VR) w rehabilitacji po udarze Sibilska-Mroziewicz Anna, Matys-Popielska Katarzyna, Popielski Krzysztof, 15 s., 2024, IX Warszawskie Dni Promocji Zdrowia: Zdrowie Psychiczne i Innowacje w Ochronie Zdrowia 2024, referat wygłoszony  Use of Virtual Reality (VR) in the Rehabilitation of Post-Stroke Patients Matys-Popielska Katarzyna, Popielski Krzysztof, Sibilska-Mroziewicz Anna,  1 s., HumanTech Summit 2023, poster </vt:lpstr>
      <vt:lpstr>Integracja Brain - Computer Interface (BCI) z Virtual Reality (VR) w kontekście terapii EMDR </vt:lpstr>
      <vt:lpstr>Kurs Mechaniki Ogólnej w VR z elementami AI</vt:lpstr>
      <vt:lpstr>Kurs Mechaniki Ogólnej w VR z elementami AI</vt:lpstr>
      <vt:lpstr>Kurs Mechaniki Ogólnej w VR z elementami AI</vt:lpstr>
      <vt:lpstr>Edukacyjne mini gry VR</vt:lpstr>
      <vt:lpstr>VR w edukacji – mini gry do nauki w szkole podstawowej</vt:lpstr>
      <vt:lpstr>Grant badawczy PW programu "Inicjatywa Doskonałości – Uczelnia Badawcza" </vt:lpstr>
      <vt:lpstr>Projekt VR Motion</vt:lpstr>
      <vt:lpstr>Innowacyjny wirtualny interfejs do sterowania i kooperacji z robotem przemysłowym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revision>1</cp:revision>
  <dcterms:created xsi:type="dcterms:W3CDTF">2023-03-17T09:04:36Z</dcterms:created>
  <dcterms:modified xsi:type="dcterms:W3CDTF">2024-05-21T05:53:21Z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