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C520F5-2DD0-1845-48FC-7356C947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9716FD1-E701-14D5-1F55-E4F5E0D45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FFE1-D38A-414A-A63D-BB1E01045F5C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FF636FC-D00C-E956-7EA7-C97A9750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E83FEE4-2B9A-C4EF-CDD6-9E106D13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35B1E-A1B4-4E09-BCE0-F045D88F306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4390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A11D370-3EEF-14EC-8A96-F819F6C1F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2758D2-C3E2-1D50-2320-EC23B3B51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75435A-54C6-F8E0-A356-C6770B0242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A6FFE1-D38A-414A-A63D-BB1E01045F5C}" type="datetimeFigureOut">
              <a:rPr lang="pl-PL" smtClean="0"/>
              <a:t>24.05.2024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60CB983-FBF0-B84D-F59D-02BD069FA5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2C62B5-4122-60CA-09C2-B79B95EEC3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F35B1E-A1B4-4E09-BCE0-F045D88F306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475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9BDAFA9F-07CC-BBDA-F6E1-2ADF98626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5006E9E-DB38-00F3-2335-256E4EAA19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32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C1EA3F44-2973-4B51-1EDF-AAF676CD2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8C41580-9BFF-B299-E0E9-83CB54199B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799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F4CAA469-F749-0632-B48C-A3A662CC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AE726ED-BF8A-EE33-54B8-A7B731FED7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60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6ADD4300-55A3-C5C8-634C-8C339C338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C9DC7DB-8F31-0759-E830-75B0AD40A1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8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106A203D-BF7A-C2B4-4C32-C2D8209C3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189BEE4-6913-9550-E4DE-FEC973DABC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23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40B0D9E4-1584-221F-6931-DA5B9DC56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789CF25-236A-85B1-8BF0-F318132E62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56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6F0D1E55-40E9-39D1-8A5C-3517ABA35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FA69A7A-C3B2-5BAC-7118-892BBD710D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84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C51560D3-95E1-8A8E-17DC-94BDD174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0B42D9D-59F2-D422-6C6D-CED506BEB9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8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CC6B52E6-CE9F-39EA-7411-B0529C7B5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5C18958-4241-AE18-039A-4557A4AD25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44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8028D8D0-B017-761B-39F7-59658CDE2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181FEBF-1B3C-A697-51E1-DF8E3AFD95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40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04903783-EB5A-E434-AEB6-C95DC74E7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BB4D9C5-FA45-B94E-7693-603CCA8DD2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93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B96DE719-FA39-F293-AF83-0DB7211C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224F607-C01B-6604-3240-8832A80036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12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7CCFCA96-8DDA-9A99-B323-52A78FE1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533BA8F-2370-0096-8377-D639B67C20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895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Agnieszka Skowerska</dc:creator>
  <cp:lastModifiedBy>Agnieszka Skowerska</cp:lastModifiedBy>
  <cp:revision>1</cp:revision>
  <dcterms:created xsi:type="dcterms:W3CDTF">2024-05-24T15:26:25Z</dcterms:created>
  <dcterms:modified xsi:type="dcterms:W3CDTF">2024-05-24T15:26:25Z</dcterms:modified>
</cp:coreProperties>
</file>